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84" y="102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624681" y="428625"/>
            <a:ext cx="8991600" cy="6781800"/>
            <a:chOff x="2610644" y="1300162"/>
            <a:chExt cx="5476874" cy="4962524"/>
          </a:xfrm>
        </p:grpSpPr>
        <p:sp>
          <p:nvSpPr>
            <p:cNvPr id="3" name="rc3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118126" y="1369751"/>
              <a:ext cx="3884726" cy="374896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118126" y="4853533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118126" y="3786191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118126" y="2718849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118126" y="165150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118126" y="4319862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118126" y="3252520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118126" y="2185178"/>
              <a:ext cx="3884726" cy="0"/>
            </a:xfrm>
            <a:custGeom>
              <a:avLst/>
              <a:gdLst/>
              <a:ahLst/>
              <a:cxnLst/>
              <a:rect l="0" t="0" r="0" b="0"/>
              <a:pathLst>
                <a:path w="3884726">
                  <a:moveTo>
                    <a:pt x="0" y="0"/>
                  </a:moveTo>
                  <a:lnTo>
                    <a:pt x="3884726" y="0"/>
                  </a:lnTo>
                  <a:lnTo>
                    <a:pt x="3884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271471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52704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378261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4038193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4293767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454934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80491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06049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316064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571638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82721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08278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338360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59393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4950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025415" y="424506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038193" y="4245060"/>
              <a:ext cx="0" cy="703250"/>
            </a:xfrm>
            <a:custGeom>
              <a:avLst/>
              <a:gdLst/>
              <a:ahLst/>
              <a:cxnLst/>
              <a:rect l="0" t="0" r="0" b="0"/>
              <a:pathLst>
                <a:path h="703250">
                  <a:moveTo>
                    <a:pt x="0" y="0"/>
                  </a:moveTo>
                  <a:lnTo>
                    <a:pt x="0" y="7032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025415" y="494831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536563" y="400043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549342" y="4000435"/>
              <a:ext cx="0" cy="340242"/>
            </a:xfrm>
            <a:custGeom>
              <a:avLst/>
              <a:gdLst/>
              <a:ahLst/>
              <a:cxnLst/>
              <a:rect l="0" t="0" r="0" b="0"/>
              <a:pathLst>
                <a:path h="340242">
                  <a:moveTo>
                    <a:pt x="0" y="0"/>
                  </a:moveTo>
                  <a:lnTo>
                    <a:pt x="0" y="34024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536563" y="434067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280989" y="418861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293767" y="4188613"/>
              <a:ext cx="0" cy="164534"/>
            </a:xfrm>
            <a:custGeom>
              <a:avLst/>
              <a:gdLst/>
              <a:ahLst/>
              <a:cxnLst/>
              <a:rect l="0" t="0" r="0" b="0"/>
              <a:pathLst>
                <a:path h="164534">
                  <a:moveTo>
                    <a:pt x="0" y="0"/>
                  </a:moveTo>
                  <a:lnTo>
                    <a:pt x="0" y="1645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280989" y="43531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792137" y="4315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804916" y="4315920"/>
              <a:ext cx="0" cy="19487"/>
            </a:xfrm>
            <a:custGeom>
              <a:avLst/>
              <a:gdLst/>
              <a:ahLst/>
              <a:cxnLst/>
              <a:rect l="0" t="0" r="0" b="0"/>
              <a:pathLst>
                <a:path h="19487">
                  <a:moveTo>
                    <a:pt x="0" y="0"/>
                  </a:moveTo>
                  <a:lnTo>
                    <a:pt x="0" y="1948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792137" y="433540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47711" y="199394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060490" y="1993945"/>
              <a:ext cx="0" cy="2109226"/>
            </a:xfrm>
            <a:custGeom>
              <a:avLst/>
              <a:gdLst/>
              <a:ahLst/>
              <a:cxnLst/>
              <a:rect l="0" t="0" r="0" b="0"/>
              <a:pathLst>
                <a:path h="2109226">
                  <a:moveTo>
                    <a:pt x="0" y="0"/>
                  </a:moveTo>
                  <a:lnTo>
                    <a:pt x="0" y="210922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047711" y="410317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558859" y="324196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571638" y="3241969"/>
              <a:ext cx="0" cy="1053258"/>
            </a:xfrm>
            <a:custGeom>
              <a:avLst/>
              <a:gdLst/>
              <a:ahLst/>
              <a:cxnLst/>
              <a:rect l="0" t="0" r="0" b="0"/>
              <a:pathLst>
                <a:path h="1053258">
                  <a:moveTo>
                    <a:pt x="0" y="0"/>
                  </a:moveTo>
                  <a:lnTo>
                    <a:pt x="0" y="105325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558859" y="429522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303285" y="414292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316064" y="4142920"/>
              <a:ext cx="0" cy="385213"/>
            </a:xfrm>
            <a:custGeom>
              <a:avLst/>
              <a:gdLst/>
              <a:ahLst/>
              <a:cxnLst/>
              <a:rect l="0" t="0" r="0" b="0"/>
              <a:pathLst>
                <a:path h="385213">
                  <a:moveTo>
                    <a:pt x="0" y="0"/>
                  </a:moveTo>
                  <a:lnTo>
                    <a:pt x="0" y="38521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303285" y="45281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814434" y="426282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827212" y="4262821"/>
              <a:ext cx="0" cy="105501"/>
            </a:xfrm>
            <a:custGeom>
              <a:avLst/>
              <a:gdLst/>
              <a:ahLst/>
              <a:cxnLst/>
              <a:rect l="0" t="0" r="0" b="0"/>
              <a:pathLst>
                <a:path h="105501">
                  <a:moveTo>
                    <a:pt x="0" y="0"/>
                  </a:moveTo>
                  <a:lnTo>
                    <a:pt x="0" y="10550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814434" y="436832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070008" y="154015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082786" y="1540159"/>
              <a:ext cx="0" cy="2325237"/>
            </a:xfrm>
            <a:custGeom>
              <a:avLst/>
              <a:gdLst/>
              <a:ahLst/>
              <a:cxnLst/>
              <a:rect l="0" t="0" r="0" b="0"/>
              <a:pathLst>
                <a:path h="2325237">
                  <a:moveTo>
                    <a:pt x="0" y="0"/>
                  </a:moveTo>
                  <a:lnTo>
                    <a:pt x="0" y="2325237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070008" y="3865396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581156" y="3792940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593935" y="3792940"/>
              <a:ext cx="0" cy="889879"/>
            </a:xfrm>
            <a:custGeom>
              <a:avLst/>
              <a:gdLst/>
              <a:ahLst/>
              <a:cxnLst/>
              <a:rect l="0" t="0" r="0" b="0"/>
              <a:pathLst>
                <a:path h="889879">
                  <a:moveTo>
                    <a:pt x="0" y="0"/>
                  </a:moveTo>
                  <a:lnTo>
                    <a:pt x="0" y="889879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6581156" y="468281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6325582" y="3770385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338360" y="3770385"/>
              <a:ext cx="0" cy="625248"/>
            </a:xfrm>
            <a:custGeom>
              <a:avLst/>
              <a:gdLst/>
              <a:ahLst/>
              <a:cxnLst/>
              <a:rect l="0" t="0" r="0" b="0"/>
              <a:pathLst>
                <a:path h="625248">
                  <a:moveTo>
                    <a:pt x="0" y="0"/>
                  </a:moveTo>
                  <a:lnTo>
                    <a:pt x="0" y="6252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6325582" y="4395634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6836730" y="430501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6849509" y="4305012"/>
              <a:ext cx="0" cy="122536"/>
            </a:xfrm>
            <a:custGeom>
              <a:avLst/>
              <a:gdLst/>
              <a:ahLst/>
              <a:cxnLst/>
              <a:rect l="0" t="0" r="0" b="0"/>
              <a:pathLst>
                <a:path h="122536">
                  <a:moveTo>
                    <a:pt x="0" y="0"/>
                  </a:moveTo>
                  <a:lnTo>
                    <a:pt x="0" y="12253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6836730" y="4427549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3258692" y="3442851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271471" y="3442851"/>
              <a:ext cx="0" cy="720782"/>
            </a:xfrm>
            <a:custGeom>
              <a:avLst/>
              <a:gdLst/>
              <a:ahLst/>
              <a:cxnLst/>
              <a:rect l="0" t="0" r="0" b="0"/>
              <a:pathLst>
                <a:path h="720782">
                  <a:moveTo>
                    <a:pt x="0" y="0"/>
                  </a:moveTo>
                  <a:lnTo>
                    <a:pt x="0" y="7207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3258692" y="4163633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3514266" y="3463862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527045" y="3463862"/>
              <a:ext cx="0" cy="718085"/>
            </a:xfrm>
            <a:custGeom>
              <a:avLst/>
              <a:gdLst/>
              <a:ahLst/>
              <a:cxnLst/>
              <a:rect l="0" t="0" r="0" b="0"/>
              <a:pathLst>
                <a:path h="718085">
                  <a:moveTo>
                    <a:pt x="0" y="0"/>
                  </a:moveTo>
                  <a:lnTo>
                    <a:pt x="0" y="71808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3514266" y="4181948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769840" y="3477426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3782619" y="3477426"/>
              <a:ext cx="0" cy="1107141"/>
            </a:xfrm>
            <a:custGeom>
              <a:avLst/>
              <a:gdLst/>
              <a:ahLst/>
              <a:cxnLst/>
              <a:rect l="0" t="0" r="0" b="0"/>
              <a:pathLst>
                <a:path h="1107141">
                  <a:moveTo>
                    <a:pt x="0" y="0"/>
                  </a:moveTo>
                  <a:lnTo>
                    <a:pt x="0" y="110714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3769840" y="4584567"/>
              <a:ext cx="25557" cy="0"/>
            </a:xfrm>
            <a:custGeom>
              <a:avLst/>
              <a:gdLst/>
              <a:ahLst/>
              <a:cxnLst/>
              <a:rect l="0" t="0" r="0" b="0"/>
              <a:pathLst>
                <a:path w="25557">
                  <a:moveTo>
                    <a:pt x="0" y="0"/>
                  </a:moveTo>
                  <a:lnTo>
                    <a:pt x="25557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4013367" y="455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524516" y="4143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268941" y="4245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4780090" y="43009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035664" y="3132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546812" y="37440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291238" y="4308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802386" y="42914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057960" y="28284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569109" y="42052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313535" y="4063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824683" y="43403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3246645" y="3800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3502219" y="38160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3757793" y="4006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2843602" y="4272485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843602" y="3205143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843602" y="2137801"/>
              <a:ext cx="21189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3083332" y="43198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083332" y="32525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3083332" y="2185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71471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352704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378261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4038193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293767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454934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480491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060490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316064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571638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82721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608278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6338360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659393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684950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2408193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2663767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Cor_spp_1_spp_3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2919341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Cor_spp_2_spp_3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3374085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spp_1_beta_1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394755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spp_1_Inter_Island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3650329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spp_1_Intra_Island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4032460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spp_1_Mainland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4396382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spp_2_beta_1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4417051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spp_2_Inter_Island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4672626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spp_2_Intra_Island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5054756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spp_2_Mainland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5418679" y="5430820"/>
              <a:ext cx="805098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spp_3_beta_1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5439348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spp_3_Inter_Island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5694922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spp_3_Intra_Island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6077053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spp_3_Mainland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742140" y="6039011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parameter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2562429" y="3193416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value</a:t>
              </a:r>
            </a:p>
          </p:txBody>
        </p:sp>
        <p:sp>
          <p:nvSpPr>
            <p:cNvPr id="126" name="rc126"/>
            <p:cNvSpPr/>
            <p:nvPr/>
          </p:nvSpPr>
          <p:spPr>
            <a:xfrm>
              <a:off x="7142031" y="2958686"/>
              <a:ext cx="8758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tx127"/>
            <p:cNvSpPr/>
            <p:nvPr/>
          </p:nvSpPr>
          <p:spPr>
            <a:xfrm>
              <a:off x="7211620" y="3021949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point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7211620" y="324073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7233566" y="335046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7296522" y="332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tx131"/>
            <p:cNvSpPr/>
            <p:nvPr/>
          </p:nvSpPr>
          <p:spPr>
            <a:xfrm>
              <a:off x="7500665" y="3307793"/>
              <a:ext cx="422374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model fit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1"/>
          <p:cNvGrpSpPr/>
          <p:nvPr/>
        </p:nvGrpSpPr>
        <p:grpSpPr>
          <a:xfrm>
            <a:off x="396081" y="352425"/>
            <a:ext cx="9144000" cy="7010400"/>
            <a:chOff x="2610644" y="1300162"/>
            <a:chExt cx="5476874" cy="4962524"/>
          </a:xfrm>
        </p:grpSpPr>
        <p:sp>
          <p:nvSpPr>
            <p:cNvPr id="3" name="rc3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rc4"/>
            <p:cNvSpPr/>
            <p:nvPr/>
          </p:nvSpPr>
          <p:spPr>
            <a:xfrm>
              <a:off x="2610644" y="1300162"/>
              <a:ext cx="5476874" cy="49625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c5"/>
            <p:cNvSpPr/>
            <p:nvPr/>
          </p:nvSpPr>
          <p:spPr>
            <a:xfrm>
              <a:off x="3089787" y="1369751"/>
              <a:ext cx="3913066" cy="374896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l6"/>
            <p:cNvSpPr/>
            <p:nvPr/>
          </p:nvSpPr>
          <p:spPr>
            <a:xfrm>
              <a:off x="3089787" y="4594714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pl7"/>
            <p:cNvSpPr/>
            <p:nvPr/>
          </p:nvSpPr>
          <p:spPr>
            <a:xfrm>
              <a:off x="3089787" y="3584848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pl8"/>
            <p:cNvSpPr/>
            <p:nvPr/>
          </p:nvSpPr>
          <p:spPr>
            <a:xfrm>
              <a:off x="3089787" y="2574981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pl9"/>
            <p:cNvSpPr/>
            <p:nvPr/>
          </p:nvSpPr>
          <p:spPr>
            <a:xfrm>
              <a:off x="3089787" y="1565115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pl10"/>
            <p:cNvSpPr/>
            <p:nvPr/>
          </p:nvSpPr>
          <p:spPr>
            <a:xfrm>
              <a:off x="3089787" y="5099647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pl11"/>
            <p:cNvSpPr/>
            <p:nvPr/>
          </p:nvSpPr>
          <p:spPr>
            <a:xfrm>
              <a:off x="3089787" y="4089781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pl12"/>
            <p:cNvSpPr/>
            <p:nvPr/>
          </p:nvSpPr>
          <p:spPr>
            <a:xfrm>
              <a:off x="3089787" y="3079915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pl13"/>
            <p:cNvSpPr/>
            <p:nvPr/>
          </p:nvSpPr>
          <p:spPr>
            <a:xfrm>
              <a:off x="3089787" y="2070048"/>
              <a:ext cx="3913066" cy="0"/>
            </a:xfrm>
            <a:custGeom>
              <a:avLst/>
              <a:gdLst/>
              <a:ahLst/>
              <a:cxnLst/>
              <a:rect l="0" t="0" r="0" b="0"/>
              <a:pathLst>
                <a:path w="3913066">
                  <a:moveTo>
                    <a:pt x="0" y="0"/>
                  </a:moveTo>
                  <a:lnTo>
                    <a:pt x="3913066" y="0"/>
                  </a:lnTo>
                  <a:lnTo>
                    <a:pt x="39130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pl14"/>
            <p:cNvSpPr/>
            <p:nvPr/>
          </p:nvSpPr>
          <p:spPr>
            <a:xfrm>
              <a:off x="3282233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pl15"/>
            <p:cNvSpPr/>
            <p:nvPr/>
          </p:nvSpPr>
          <p:spPr>
            <a:xfrm>
              <a:off x="3602976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pl16"/>
            <p:cNvSpPr/>
            <p:nvPr/>
          </p:nvSpPr>
          <p:spPr>
            <a:xfrm>
              <a:off x="392371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pl17"/>
            <p:cNvSpPr/>
            <p:nvPr/>
          </p:nvSpPr>
          <p:spPr>
            <a:xfrm>
              <a:off x="424446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pl18"/>
            <p:cNvSpPr/>
            <p:nvPr/>
          </p:nvSpPr>
          <p:spPr>
            <a:xfrm>
              <a:off x="456520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pl19"/>
            <p:cNvSpPr/>
            <p:nvPr/>
          </p:nvSpPr>
          <p:spPr>
            <a:xfrm>
              <a:off x="4885949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pl20"/>
            <p:cNvSpPr/>
            <p:nvPr/>
          </p:nvSpPr>
          <p:spPr>
            <a:xfrm>
              <a:off x="5206692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pl21"/>
            <p:cNvSpPr/>
            <p:nvPr/>
          </p:nvSpPr>
          <p:spPr>
            <a:xfrm>
              <a:off x="5527435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pl22"/>
            <p:cNvSpPr/>
            <p:nvPr/>
          </p:nvSpPr>
          <p:spPr>
            <a:xfrm>
              <a:off x="5848178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pl23"/>
            <p:cNvSpPr/>
            <p:nvPr/>
          </p:nvSpPr>
          <p:spPr>
            <a:xfrm>
              <a:off x="6168921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pl24"/>
            <p:cNvSpPr/>
            <p:nvPr/>
          </p:nvSpPr>
          <p:spPr>
            <a:xfrm>
              <a:off x="6489664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pl25"/>
            <p:cNvSpPr/>
            <p:nvPr/>
          </p:nvSpPr>
          <p:spPr>
            <a:xfrm>
              <a:off x="6810407" y="1369751"/>
              <a:ext cx="0" cy="3748967"/>
            </a:xfrm>
            <a:custGeom>
              <a:avLst/>
              <a:gdLst/>
              <a:ahLst/>
              <a:cxnLst/>
              <a:rect l="0" t="0" r="0" b="0"/>
              <a:pathLst>
                <a:path h="3748967">
                  <a:moveTo>
                    <a:pt x="0" y="374896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pl26"/>
            <p:cNvSpPr/>
            <p:nvPr/>
          </p:nvSpPr>
          <p:spPr>
            <a:xfrm>
              <a:off x="4549168" y="3334215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pl27"/>
            <p:cNvSpPr/>
            <p:nvPr/>
          </p:nvSpPr>
          <p:spPr>
            <a:xfrm>
              <a:off x="4565205" y="3334215"/>
              <a:ext cx="0" cy="804802"/>
            </a:xfrm>
            <a:custGeom>
              <a:avLst/>
              <a:gdLst/>
              <a:ahLst/>
              <a:cxnLst/>
              <a:rect l="0" t="0" r="0" b="0"/>
              <a:pathLst>
                <a:path h="804802">
                  <a:moveTo>
                    <a:pt x="0" y="0"/>
                  </a:moveTo>
                  <a:lnTo>
                    <a:pt x="0" y="80480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pl28"/>
            <p:cNvSpPr/>
            <p:nvPr/>
          </p:nvSpPr>
          <p:spPr>
            <a:xfrm>
              <a:off x="4549168" y="4139018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pl29"/>
            <p:cNvSpPr/>
            <p:nvPr/>
          </p:nvSpPr>
          <p:spPr>
            <a:xfrm>
              <a:off x="4228425" y="3779328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pl30"/>
            <p:cNvSpPr/>
            <p:nvPr/>
          </p:nvSpPr>
          <p:spPr>
            <a:xfrm>
              <a:off x="4244462" y="3779328"/>
              <a:ext cx="0" cy="389186"/>
            </a:xfrm>
            <a:custGeom>
              <a:avLst/>
              <a:gdLst/>
              <a:ahLst/>
              <a:cxnLst/>
              <a:rect l="0" t="0" r="0" b="0"/>
              <a:pathLst>
                <a:path h="389186">
                  <a:moveTo>
                    <a:pt x="0" y="0"/>
                  </a:moveTo>
                  <a:lnTo>
                    <a:pt x="0" y="38918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pl31"/>
            <p:cNvSpPr/>
            <p:nvPr/>
          </p:nvSpPr>
          <p:spPr>
            <a:xfrm>
              <a:off x="4228425" y="4168514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pl32"/>
            <p:cNvSpPr/>
            <p:nvPr/>
          </p:nvSpPr>
          <p:spPr>
            <a:xfrm>
              <a:off x="4869911" y="4080456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pl33"/>
            <p:cNvSpPr/>
            <p:nvPr/>
          </p:nvSpPr>
          <p:spPr>
            <a:xfrm>
              <a:off x="4885949" y="4080456"/>
              <a:ext cx="0" cy="46094"/>
            </a:xfrm>
            <a:custGeom>
              <a:avLst/>
              <a:gdLst/>
              <a:ahLst/>
              <a:cxnLst/>
              <a:rect l="0" t="0" r="0" b="0"/>
              <a:pathLst>
                <a:path h="46094">
                  <a:moveTo>
                    <a:pt x="0" y="0"/>
                  </a:moveTo>
                  <a:lnTo>
                    <a:pt x="0" y="4609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pl34"/>
            <p:cNvSpPr/>
            <p:nvPr/>
          </p:nvSpPr>
          <p:spPr>
            <a:xfrm>
              <a:off x="4869911" y="4126550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pl35"/>
            <p:cNvSpPr/>
            <p:nvPr/>
          </p:nvSpPr>
          <p:spPr>
            <a:xfrm>
              <a:off x="5511398" y="1540159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pl36"/>
            <p:cNvSpPr/>
            <p:nvPr/>
          </p:nvSpPr>
          <p:spPr>
            <a:xfrm>
              <a:off x="5527435" y="1540159"/>
              <a:ext cx="0" cy="2491354"/>
            </a:xfrm>
            <a:custGeom>
              <a:avLst/>
              <a:gdLst/>
              <a:ahLst/>
              <a:cxnLst/>
              <a:rect l="0" t="0" r="0" b="0"/>
              <a:pathLst>
                <a:path h="2491354">
                  <a:moveTo>
                    <a:pt x="0" y="0"/>
                  </a:moveTo>
                  <a:lnTo>
                    <a:pt x="0" y="249135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pl37"/>
            <p:cNvSpPr/>
            <p:nvPr/>
          </p:nvSpPr>
          <p:spPr>
            <a:xfrm>
              <a:off x="5511398" y="4031513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pl38"/>
            <p:cNvSpPr/>
            <p:nvPr/>
          </p:nvSpPr>
          <p:spPr>
            <a:xfrm>
              <a:off x="5190655" y="3671247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pl39"/>
            <p:cNvSpPr/>
            <p:nvPr/>
          </p:nvSpPr>
          <p:spPr>
            <a:xfrm>
              <a:off x="5206692" y="3671247"/>
              <a:ext cx="0" cy="911174"/>
            </a:xfrm>
            <a:custGeom>
              <a:avLst/>
              <a:gdLst/>
              <a:ahLst/>
              <a:cxnLst/>
              <a:rect l="0" t="0" r="0" b="0"/>
              <a:pathLst>
                <a:path h="911174">
                  <a:moveTo>
                    <a:pt x="0" y="0"/>
                  </a:moveTo>
                  <a:lnTo>
                    <a:pt x="0" y="91117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pl40"/>
            <p:cNvSpPr/>
            <p:nvPr/>
          </p:nvSpPr>
          <p:spPr>
            <a:xfrm>
              <a:off x="5190655" y="458242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pl41"/>
            <p:cNvSpPr/>
            <p:nvPr/>
          </p:nvSpPr>
          <p:spPr>
            <a:xfrm>
              <a:off x="5832141" y="3954858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pl42"/>
            <p:cNvSpPr/>
            <p:nvPr/>
          </p:nvSpPr>
          <p:spPr>
            <a:xfrm>
              <a:off x="5848178" y="3954858"/>
              <a:ext cx="0" cy="249550"/>
            </a:xfrm>
            <a:custGeom>
              <a:avLst/>
              <a:gdLst/>
              <a:ahLst/>
              <a:cxnLst/>
              <a:rect l="0" t="0" r="0" b="0"/>
              <a:pathLst>
                <a:path h="249550">
                  <a:moveTo>
                    <a:pt x="0" y="0"/>
                  </a:moveTo>
                  <a:lnTo>
                    <a:pt x="0" y="2495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pl43"/>
            <p:cNvSpPr/>
            <p:nvPr/>
          </p:nvSpPr>
          <p:spPr>
            <a:xfrm>
              <a:off x="5832141" y="4204408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pl44"/>
            <p:cNvSpPr/>
            <p:nvPr/>
          </p:nvSpPr>
          <p:spPr>
            <a:xfrm>
              <a:off x="6473627" y="284341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pl45"/>
            <p:cNvSpPr/>
            <p:nvPr/>
          </p:nvSpPr>
          <p:spPr>
            <a:xfrm>
              <a:off x="6489664" y="2843411"/>
              <a:ext cx="0" cy="2104900"/>
            </a:xfrm>
            <a:custGeom>
              <a:avLst/>
              <a:gdLst/>
              <a:ahLst/>
              <a:cxnLst/>
              <a:rect l="0" t="0" r="0" b="0"/>
              <a:pathLst>
                <a:path h="2104900">
                  <a:moveTo>
                    <a:pt x="0" y="0"/>
                  </a:moveTo>
                  <a:lnTo>
                    <a:pt x="0" y="210490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pl46"/>
            <p:cNvSpPr/>
            <p:nvPr/>
          </p:nvSpPr>
          <p:spPr>
            <a:xfrm>
              <a:off x="6473627" y="494831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l47"/>
            <p:cNvSpPr/>
            <p:nvPr/>
          </p:nvSpPr>
          <p:spPr>
            <a:xfrm>
              <a:off x="6152884" y="2790062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pl48"/>
            <p:cNvSpPr/>
            <p:nvPr/>
          </p:nvSpPr>
          <p:spPr>
            <a:xfrm>
              <a:off x="6168921" y="2790062"/>
              <a:ext cx="0" cy="1478948"/>
            </a:xfrm>
            <a:custGeom>
              <a:avLst/>
              <a:gdLst/>
              <a:ahLst/>
              <a:cxnLst/>
              <a:rect l="0" t="0" r="0" b="0"/>
              <a:pathLst>
                <a:path h="1478948">
                  <a:moveTo>
                    <a:pt x="0" y="0"/>
                  </a:moveTo>
                  <a:lnTo>
                    <a:pt x="0" y="147894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pl49"/>
            <p:cNvSpPr/>
            <p:nvPr/>
          </p:nvSpPr>
          <p:spPr>
            <a:xfrm>
              <a:off x="6152884" y="426901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pl50"/>
            <p:cNvSpPr/>
            <p:nvPr/>
          </p:nvSpPr>
          <p:spPr>
            <a:xfrm>
              <a:off x="6794370" y="4054655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pl51"/>
            <p:cNvSpPr/>
            <p:nvPr/>
          </p:nvSpPr>
          <p:spPr>
            <a:xfrm>
              <a:off x="6810407" y="4054655"/>
              <a:ext cx="0" cy="289845"/>
            </a:xfrm>
            <a:custGeom>
              <a:avLst/>
              <a:gdLst/>
              <a:ahLst/>
              <a:cxnLst/>
              <a:rect l="0" t="0" r="0" b="0"/>
              <a:pathLst>
                <a:path h="289845">
                  <a:moveTo>
                    <a:pt x="0" y="0"/>
                  </a:moveTo>
                  <a:lnTo>
                    <a:pt x="0" y="28984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pl52"/>
            <p:cNvSpPr/>
            <p:nvPr/>
          </p:nvSpPr>
          <p:spPr>
            <a:xfrm>
              <a:off x="6794370" y="434450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pl53"/>
            <p:cNvSpPr/>
            <p:nvPr/>
          </p:nvSpPr>
          <p:spPr>
            <a:xfrm>
              <a:off x="3266196" y="2015320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pl54"/>
            <p:cNvSpPr/>
            <p:nvPr/>
          </p:nvSpPr>
          <p:spPr>
            <a:xfrm>
              <a:off x="3282233" y="2015320"/>
              <a:ext cx="0" cy="1704921"/>
            </a:xfrm>
            <a:custGeom>
              <a:avLst/>
              <a:gdLst/>
              <a:ahLst/>
              <a:cxnLst/>
              <a:rect l="0" t="0" r="0" b="0"/>
              <a:pathLst>
                <a:path h="1704921">
                  <a:moveTo>
                    <a:pt x="0" y="0"/>
                  </a:moveTo>
                  <a:lnTo>
                    <a:pt x="0" y="170492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pl55"/>
            <p:cNvSpPr/>
            <p:nvPr/>
          </p:nvSpPr>
          <p:spPr>
            <a:xfrm>
              <a:off x="3266196" y="372024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pl56"/>
            <p:cNvSpPr/>
            <p:nvPr/>
          </p:nvSpPr>
          <p:spPr>
            <a:xfrm>
              <a:off x="3586939" y="2065019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pl57"/>
            <p:cNvSpPr/>
            <p:nvPr/>
          </p:nvSpPr>
          <p:spPr>
            <a:xfrm>
              <a:off x="3602976" y="2065019"/>
              <a:ext cx="0" cy="1698543"/>
            </a:xfrm>
            <a:custGeom>
              <a:avLst/>
              <a:gdLst/>
              <a:ahLst/>
              <a:cxnLst/>
              <a:rect l="0" t="0" r="0" b="0"/>
              <a:pathLst>
                <a:path h="1698543">
                  <a:moveTo>
                    <a:pt x="0" y="0"/>
                  </a:moveTo>
                  <a:lnTo>
                    <a:pt x="0" y="1698543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pl58"/>
            <p:cNvSpPr/>
            <p:nvPr/>
          </p:nvSpPr>
          <p:spPr>
            <a:xfrm>
              <a:off x="3586939" y="3763563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pl59"/>
            <p:cNvSpPr/>
            <p:nvPr/>
          </p:nvSpPr>
          <p:spPr>
            <a:xfrm>
              <a:off x="3907682" y="2097101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pl60"/>
            <p:cNvSpPr/>
            <p:nvPr/>
          </p:nvSpPr>
          <p:spPr>
            <a:xfrm>
              <a:off x="3923719" y="2097101"/>
              <a:ext cx="0" cy="2618806"/>
            </a:xfrm>
            <a:custGeom>
              <a:avLst/>
              <a:gdLst/>
              <a:ahLst/>
              <a:cxnLst/>
              <a:rect l="0" t="0" r="0" b="0"/>
              <a:pathLst>
                <a:path h="2618806">
                  <a:moveTo>
                    <a:pt x="0" y="0"/>
                  </a:moveTo>
                  <a:lnTo>
                    <a:pt x="0" y="261880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pl61"/>
            <p:cNvSpPr/>
            <p:nvPr/>
          </p:nvSpPr>
          <p:spPr>
            <a:xfrm>
              <a:off x="3907682" y="4715908"/>
              <a:ext cx="32074" cy="0"/>
            </a:xfrm>
            <a:custGeom>
              <a:avLst/>
              <a:gdLst/>
              <a:ahLst/>
              <a:cxnLst/>
              <a:rect l="0" t="0" r="0" b="0"/>
              <a:pathLst>
                <a:path w="32074">
                  <a:moveTo>
                    <a:pt x="0" y="0"/>
                  </a:moveTo>
                  <a:lnTo>
                    <a:pt x="3207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pt62"/>
            <p:cNvSpPr/>
            <p:nvPr/>
          </p:nvSpPr>
          <p:spPr>
            <a:xfrm>
              <a:off x="4540379" y="37067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pt63"/>
            <p:cNvSpPr/>
            <p:nvPr/>
          </p:nvSpPr>
          <p:spPr>
            <a:xfrm>
              <a:off x="4219636" y="39477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pt64"/>
            <p:cNvSpPr/>
            <p:nvPr/>
          </p:nvSpPr>
          <p:spPr>
            <a:xfrm>
              <a:off x="4861123" y="4078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pt65"/>
            <p:cNvSpPr/>
            <p:nvPr/>
          </p:nvSpPr>
          <p:spPr>
            <a:xfrm>
              <a:off x="5502609" y="27616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pt66"/>
            <p:cNvSpPr/>
            <p:nvPr/>
          </p:nvSpPr>
          <p:spPr>
            <a:xfrm>
              <a:off x="5181866" y="40962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pt67"/>
            <p:cNvSpPr/>
            <p:nvPr/>
          </p:nvSpPr>
          <p:spPr>
            <a:xfrm>
              <a:off x="5823352" y="4056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pt68"/>
            <p:cNvSpPr/>
            <p:nvPr/>
          </p:nvSpPr>
          <p:spPr>
            <a:xfrm>
              <a:off x="6464838" y="3852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pt69"/>
            <p:cNvSpPr/>
            <p:nvPr/>
          </p:nvSpPr>
          <p:spPr>
            <a:xfrm>
              <a:off x="6144095" y="35180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pt70"/>
            <p:cNvSpPr/>
            <p:nvPr/>
          </p:nvSpPr>
          <p:spPr>
            <a:xfrm>
              <a:off x="6785581" y="4172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pt71"/>
            <p:cNvSpPr/>
            <p:nvPr/>
          </p:nvSpPr>
          <p:spPr>
            <a:xfrm>
              <a:off x="3257407" y="28955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pt72"/>
            <p:cNvSpPr/>
            <p:nvPr/>
          </p:nvSpPr>
          <p:spPr>
            <a:xfrm>
              <a:off x="3578150" y="29320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pt73"/>
            <p:cNvSpPr/>
            <p:nvPr/>
          </p:nvSpPr>
          <p:spPr>
            <a:xfrm>
              <a:off x="3898893" y="33833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x74"/>
            <p:cNvSpPr/>
            <p:nvPr/>
          </p:nvSpPr>
          <p:spPr>
            <a:xfrm>
              <a:off x="2843602" y="5052270"/>
              <a:ext cx="183554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-20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843602" y="4042404"/>
              <a:ext cx="70631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843602" y="3032538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43602" y="2022671"/>
              <a:ext cx="141262" cy="928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40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3054992" y="50996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pl79"/>
            <p:cNvSpPr/>
            <p:nvPr/>
          </p:nvSpPr>
          <p:spPr>
            <a:xfrm>
              <a:off x="3054992" y="408978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pl80"/>
            <p:cNvSpPr/>
            <p:nvPr/>
          </p:nvSpPr>
          <p:spPr>
            <a:xfrm>
              <a:off x="3054992" y="307991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pl81"/>
            <p:cNvSpPr/>
            <p:nvPr/>
          </p:nvSpPr>
          <p:spPr>
            <a:xfrm>
              <a:off x="3054992" y="20700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pl82"/>
            <p:cNvSpPr/>
            <p:nvPr/>
          </p:nvSpPr>
          <p:spPr>
            <a:xfrm>
              <a:off x="3282233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pl83"/>
            <p:cNvSpPr/>
            <p:nvPr/>
          </p:nvSpPr>
          <p:spPr>
            <a:xfrm>
              <a:off x="3602976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pl84"/>
            <p:cNvSpPr/>
            <p:nvPr/>
          </p:nvSpPr>
          <p:spPr>
            <a:xfrm>
              <a:off x="392371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pl85"/>
            <p:cNvSpPr/>
            <p:nvPr/>
          </p:nvSpPr>
          <p:spPr>
            <a:xfrm>
              <a:off x="424446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pl86"/>
            <p:cNvSpPr/>
            <p:nvPr/>
          </p:nvSpPr>
          <p:spPr>
            <a:xfrm>
              <a:off x="456520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pl87"/>
            <p:cNvSpPr/>
            <p:nvPr/>
          </p:nvSpPr>
          <p:spPr>
            <a:xfrm>
              <a:off x="4885949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pl88"/>
            <p:cNvSpPr/>
            <p:nvPr/>
          </p:nvSpPr>
          <p:spPr>
            <a:xfrm>
              <a:off x="5206692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pl89"/>
            <p:cNvSpPr/>
            <p:nvPr/>
          </p:nvSpPr>
          <p:spPr>
            <a:xfrm>
              <a:off x="5527435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pl90"/>
            <p:cNvSpPr/>
            <p:nvPr/>
          </p:nvSpPr>
          <p:spPr>
            <a:xfrm>
              <a:off x="5848178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pl91"/>
            <p:cNvSpPr/>
            <p:nvPr/>
          </p:nvSpPr>
          <p:spPr>
            <a:xfrm>
              <a:off x="6168921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pl92"/>
            <p:cNvSpPr/>
            <p:nvPr/>
          </p:nvSpPr>
          <p:spPr>
            <a:xfrm>
              <a:off x="6489664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pl93"/>
            <p:cNvSpPr/>
            <p:nvPr/>
          </p:nvSpPr>
          <p:spPr>
            <a:xfrm>
              <a:off x="6810407" y="511871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2418955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Cor_spp_1_spp_2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2739698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Cor_spp_1_spp_3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3060441" y="5512141"/>
              <a:ext cx="1037952" cy="1176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Cor_spp_2_spp_3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3345450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spp_1_Inter_Island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3666193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spp_1_Intra_Island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4113492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spp_1_Mainland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4307679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spp_2_Inter_Island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4628422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spp_2_Intra_Island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5075722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spp_2_Mainland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269909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spp_3_Inter_Island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5590652" y="5528121"/>
              <a:ext cx="108030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spp_3_Intra_Island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6037951" y="5475699"/>
              <a:ext cx="932036" cy="1165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spp_3_Mainland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27971" y="6039011"/>
              <a:ext cx="636699" cy="1255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parameter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2562429" y="3193416"/>
              <a:ext cx="33397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value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7142031" y="2958686"/>
              <a:ext cx="875898" cy="5710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x109"/>
            <p:cNvSpPr/>
            <p:nvPr/>
          </p:nvSpPr>
          <p:spPr>
            <a:xfrm>
              <a:off x="7211620" y="3021949"/>
              <a:ext cx="302933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point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7211620" y="324073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pl111"/>
            <p:cNvSpPr/>
            <p:nvPr/>
          </p:nvSpPr>
          <p:spPr>
            <a:xfrm>
              <a:off x="7233566" y="3350467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pt112"/>
            <p:cNvSpPr/>
            <p:nvPr/>
          </p:nvSpPr>
          <p:spPr>
            <a:xfrm>
              <a:off x="7296522" y="33256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9959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tx113"/>
            <p:cNvSpPr/>
            <p:nvPr/>
          </p:nvSpPr>
          <p:spPr>
            <a:xfrm>
              <a:off x="7500665" y="3307793"/>
              <a:ext cx="422374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lvl="0" indent="0" algn="l" defTabSz="995964" rtl="0" eaLnBrk="1" fontAlgn="auto" latinLnBrk="0" hangingPunct="1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model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80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Custom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Administrator</cp:lastModifiedBy>
  <cp:revision>7</cp:revision>
  <dcterms:created xsi:type="dcterms:W3CDTF">2015-07-14T21:05:00Z</dcterms:created>
  <dcterms:modified xsi:type="dcterms:W3CDTF">2019-04-18T19:14:13Z</dcterms:modified>
</cp:coreProperties>
</file>