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1497" y="135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0B535-58F6-49DC-A5FD-C8534005E533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884BB-2CC4-4CEE-82C5-FED52CD5A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8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Hamiltonian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84BB-2CC4-4CEE-82C5-FED52CD5AA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2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700881" y="733425"/>
            <a:ext cx="8229600" cy="5943600"/>
            <a:chOff x="2610644" y="1295400"/>
            <a:chExt cx="5476874" cy="4972050"/>
          </a:xfrm>
        </p:grpSpPr>
        <p:sp>
          <p:nvSpPr>
            <p:cNvPr id="3" name="rc3"/>
            <p:cNvSpPr/>
            <p:nvPr/>
          </p:nvSpPr>
          <p:spPr>
            <a:xfrm>
              <a:off x="2610644" y="1295400"/>
              <a:ext cx="5476874" cy="49720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610644" y="1295400"/>
              <a:ext cx="5476874" cy="49720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195703" y="1364989"/>
              <a:ext cx="3273750" cy="392340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195703" y="5015332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195703" y="4243574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195703" y="3471816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195703" y="2700057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195703" y="1928299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195703" y="4629453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195703" y="3857695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195703" y="3085937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195703" y="2314178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195703" y="1542420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468516" y="1364989"/>
              <a:ext cx="0" cy="3923408"/>
            </a:xfrm>
            <a:custGeom>
              <a:avLst/>
              <a:gdLst/>
              <a:ahLst/>
              <a:cxnLst/>
              <a:rect l="0" t="0" r="0" b="0"/>
              <a:pathLst>
                <a:path h="3923408">
                  <a:moveTo>
                    <a:pt x="0" y="39234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3923203" y="1364989"/>
              <a:ext cx="0" cy="3923408"/>
            </a:xfrm>
            <a:custGeom>
              <a:avLst/>
              <a:gdLst/>
              <a:ahLst/>
              <a:cxnLst/>
              <a:rect l="0" t="0" r="0" b="0"/>
              <a:pathLst>
                <a:path h="3923408">
                  <a:moveTo>
                    <a:pt x="0" y="39234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4377891" y="1364989"/>
              <a:ext cx="0" cy="3923408"/>
            </a:xfrm>
            <a:custGeom>
              <a:avLst/>
              <a:gdLst/>
              <a:ahLst/>
              <a:cxnLst/>
              <a:rect l="0" t="0" r="0" b="0"/>
              <a:pathLst>
                <a:path h="3923408">
                  <a:moveTo>
                    <a:pt x="0" y="39234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832578" y="1364989"/>
              <a:ext cx="0" cy="3923408"/>
            </a:xfrm>
            <a:custGeom>
              <a:avLst/>
              <a:gdLst/>
              <a:ahLst/>
              <a:cxnLst/>
              <a:rect l="0" t="0" r="0" b="0"/>
              <a:pathLst>
                <a:path h="3923408">
                  <a:moveTo>
                    <a:pt x="0" y="39234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287266" y="1364989"/>
              <a:ext cx="0" cy="3923408"/>
            </a:xfrm>
            <a:custGeom>
              <a:avLst/>
              <a:gdLst/>
              <a:ahLst/>
              <a:cxnLst/>
              <a:rect l="0" t="0" r="0" b="0"/>
              <a:pathLst>
                <a:path h="3923408">
                  <a:moveTo>
                    <a:pt x="0" y="39234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741953" y="1364989"/>
              <a:ext cx="0" cy="3923408"/>
            </a:xfrm>
            <a:custGeom>
              <a:avLst/>
              <a:gdLst/>
              <a:ahLst/>
              <a:cxnLst/>
              <a:rect l="0" t="0" r="0" b="0"/>
              <a:pathLst>
                <a:path h="3923408">
                  <a:moveTo>
                    <a:pt x="0" y="39234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196641" y="1364989"/>
              <a:ext cx="0" cy="3923408"/>
            </a:xfrm>
            <a:custGeom>
              <a:avLst/>
              <a:gdLst/>
              <a:ahLst/>
              <a:cxnLst/>
              <a:rect l="0" t="0" r="0" b="0"/>
              <a:pathLst>
                <a:path h="3923408">
                  <a:moveTo>
                    <a:pt x="0" y="39234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445781" y="3389707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468516" y="3389707"/>
              <a:ext cx="0" cy="1720353"/>
            </a:xfrm>
            <a:custGeom>
              <a:avLst/>
              <a:gdLst/>
              <a:ahLst/>
              <a:cxnLst/>
              <a:rect l="0" t="0" r="0" b="0"/>
              <a:pathLst>
                <a:path h="1720353">
                  <a:moveTo>
                    <a:pt x="0" y="0"/>
                  </a:moveTo>
                  <a:lnTo>
                    <a:pt x="0" y="172035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3445781" y="5110060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3900469" y="3009394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923203" y="3009394"/>
              <a:ext cx="0" cy="1626287"/>
            </a:xfrm>
            <a:custGeom>
              <a:avLst/>
              <a:gdLst/>
              <a:ahLst/>
              <a:cxnLst/>
              <a:rect l="0" t="0" r="0" b="0"/>
              <a:pathLst>
                <a:path h="1626287">
                  <a:moveTo>
                    <a:pt x="0" y="0"/>
                  </a:moveTo>
                  <a:lnTo>
                    <a:pt x="0" y="162628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900469" y="4635682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719219" y="1543325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741953" y="1543325"/>
              <a:ext cx="0" cy="1205041"/>
            </a:xfrm>
            <a:custGeom>
              <a:avLst/>
              <a:gdLst/>
              <a:ahLst/>
              <a:cxnLst/>
              <a:rect l="0" t="0" r="0" b="0"/>
              <a:pathLst>
                <a:path h="1205041">
                  <a:moveTo>
                    <a:pt x="0" y="0"/>
                  </a:moveTo>
                  <a:lnTo>
                    <a:pt x="0" y="120504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719219" y="2748366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173906" y="1584305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196641" y="1584305"/>
              <a:ext cx="0" cy="1062863"/>
            </a:xfrm>
            <a:custGeom>
              <a:avLst/>
              <a:gdLst/>
              <a:ahLst/>
              <a:cxnLst/>
              <a:rect l="0" t="0" r="0" b="0"/>
              <a:pathLst>
                <a:path h="1062863">
                  <a:moveTo>
                    <a:pt x="0" y="0"/>
                  </a:moveTo>
                  <a:lnTo>
                    <a:pt x="0" y="106286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173906" y="2647168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809844" y="1756098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832578" y="1756098"/>
              <a:ext cx="0" cy="1126803"/>
            </a:xfrm>
            <a:custGeom>
              <a:avLst/>
              <a:gdLst/>
              <a:ahLst/>
              <a:cxnLst/>
              <a:rect l="0" t="0" r="0" b="0"/>
              <a:pathLst>
                <a:path h="1126803">
                  <a:moveTo>
                    <a:pt x="0" y="0"/>
                  </a:moveTo>
                  <a:lnTo>
                    <a:pt x="0" y="112680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809844" y="2882901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5264531" y="2699899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5287266" y="2699899"/>
              <a:ext cx="0" cy="967734"/>
            </a:xfrm>
            <a:custGeom>
              <a:avLst/>
              <a:gdLst/>
              <a:ahLst/>
              <a:cxnLst/>
              <a:rect l="0" t="0" r="0" b="0"/>
              <a:pathLst>
                <a:path h="967734">
                  <a:moveTo>
                    <a:pt x="0" y="0"/>
                  </a:moveTo>
                  <a:lnTo>
                    <a:pt x="0" y="96773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264531" y="3667633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4355156" y="2153215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4377891" y="2153215"/>
              <a:ext cx="0" cy="1518702"/>
            </a:xfrm>
            <a:custGeom>
              <a:avLst/>
              <a:gdLst/>
              <a:ahLst/>
              <a:cxnLst/>
              <a:rect l="0" t="0" r="0" b="0"/>
              <a:pathLst>
                <a:path h="1518702">
                  <a:moveTo>
                    <a:pt x="0" y="0"/>
                  </a:moveTo>
                  <a:lnTo>
                    <a:pt x="0" y="151870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4355156" y="3671917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3443690" y="41022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3898377" y="3720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5717127" y="2095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6171815" y="2079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4807752" y="23019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5262440" y="313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4353065" y="29046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tx51"/>
            <p:cNvSpPr/>
            <p:nvPr/>
          </p:nvSpPr>
          <p:spPr>
            <a:xfrm>
              <a:off x="2843602" y="4582076"/>
              <a:ext cx="289470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843602" y="3810318"/>
              <a:ext cx="289470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843602" y="3038560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843602" y="2266801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843602" y="1495043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3160908" y="46294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3160908" y="38576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3160908" y="30859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3160908" y="23141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3160908" y="15424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3468516" y="52883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3923203" y="52883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4377891" y="52883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4832578" y="52883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5287266" y="52883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5741953" y="52883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6196641" y="52883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2955497" y="5538287"/>
              <a:ext cx="628240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env_Fisher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3373980" y="5553284"/>
              <a:ext cx="670656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env_Marten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3973326" y="5493364"/>
              <a:ext cx="501178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eta_F_M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4168972" y="5600662"/>
              <a:ext cx="804664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J_inter_Fisher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4587456" y="5615659"/>
              <a:ext cx="847080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J_inter_Marten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5078347" y="5600662"/>
              <a:ext cx="804664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J_intra_Fisher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5496831" y="5615659"/>
              <a:ext cx="847080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J_intra_Marten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14229" y="6043774"/>
              <a:ext cx="636699" cy="1255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parameter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2562429" y="3275874"/>
              <a:ext cx="333970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value</a:t>
              </a:r>
            </a:p>
          </p:txBody>
        </p:sp>
        <p:sp>
          <p:nvSpPr>
            <p:cNvPr id="77" name="rc77"/>
            <p:cNvSpPr/>
            <p:nvPr/>
          </p:nvSpPr>
          <p:spPr>
            <a:xfrm>
              <a:off x="6608631" y="3041143"/>
              <a:ext cx="1409298" cy="5710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tx78"/>
            <p:cNvSpPr/>
            <p:nvPr/>
          </p:nvSpPr>
          <p:spPr>
            <a:xfrm>
              <a:off x="6678220" y="3104407"/>
              <a:ext cx="302933" cy="12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point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6678220" y="3323197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6700166" y="3432925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763122" y="34080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tx82"/>
            <p:cNvSpPr/>
            <p:nvPr/>
          </p:nvSpPr>
          <p:spPr>
            <a:xfrm>
              <a:off x="6967265" y="3369350"/>
              <a:ext cx="913070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Posterior Samples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0C76C9CD-D6A4-439F-9E3C-DB02B0D589F4}"/>
              </a:ext>
            </a:extLst>
          </p:cNvPr>
          <p:cNvGrpSpPr/>
          <p:nvPr/>
        </p:nvGrpSpPr>
        <p:grpSpPr>
          <a:xfrm>
            <a:off x="1260498" y="1441113"/>
            <a:ext cx="6401006" cy="4033961"/>
            <a:chOff x="1260498" y="1441113"/>
            <a:chExt cx="6401006" cy="4033961"/>
          </a:xfrm>
        </p:grpSpPr>
        <p:sp>
          <p:nvSpPr>
            <p:cNvPr id="5" name="rc5"/>
            <p:cNvSpPr/>
            <p:nvPr/>
          </p:nvSpPr>
          <p:spPr>
            <a:xfrm>
              <a:off x="2120278" y="1441113"/>
              <a:ext cx="5541226" cy="316084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 sz="2829"/>
            </a:p>
          </p:txBody>
        </p:sp>
        <p:sp>
          <p:nvSpPr>
            <p:cNvPr id="6" name="pl6"/>
            <p:cNvSpPr/>
            <p:nvPr/>
          </p:nvSpPr>
          <p:spPr>
            <a:xfrm>
              <a:off x="2120278" y="4418484"/>
              <a:ext cx="5541226" cy="0"/>
            </a:xfrm>
            <a:custGeom>
              <a:avLst/>
              <a:gdLst/>
              <a:ahLst/>
              <a:cxnLst/>
              <a:rect l="0" t="0" r="0" b="0"/>
              <a:pathLst>
                <a:path w="3917258">
                  <a:moveTo>
                    <a:pt x="0" y="0"/>
                  </a:moveTo>
                  <a:lnTo>
                    <a:pt x="3917258" y="0"/>
                  </a:lnTo>
                  <a:lnTo>
                    <a:pt x="3917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7" name="pl7"/>
            <p:cNvSpPr/>
            <p:nvPr/>
          </p:nvSpPr>
          <p:spPr>
            <a:xfrm>
              <a:off x="2120278" y="3754885"/>
              <a:ext cx="5541226" cy="0"/>
            </a:xfrm>
            <a:custGeom>
              <a:avLst/>
              <a:gdLst/>
              <a:ahLst/>
              <a:cxnLst/>
              <a:rect l="0" t="0" r="0" b="0"/>
              <a:pathLst>
                <a:path w="3917258">
                  <a:moveTo>
                    <a:pt x="0" y="0"/>
                  </a:moveTo>
                  <a:lnTo>
                    <a:pt x="3917258" y="0"/>
                  </a:lnTo>
                  <a:lnTo>
                    <a:pt x="3917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8" name="pl8"/>
            <p:cNvSpPr/>
            <p:nvPr/>
          </p:nvSpPr>
          <p:spPr>
            <a:xfrm>
              <a:off x="2120278" y="3091286"/>
              <a:ext cx="5541226" cy="0"/>
            </a:xfrm>
            <a:custGeom>
              <a:avLst/>
              <a:gdLst/>
              <a:ahLst/>
              <a:cxnLst/>
              <a:rect l="0" t="0" r="0" b="0"/>
              <a:pathLst>
                <a:path w="3917258">
                  <a:moveTo>
                    <a:pt x="0" y="0"/>
                  </a:moveTo>
                  <a:lnTo>
                    <a:pt x="3917258" y="0"/>
                  </a:lnTo>
                  <a:lnTo>
                    <a:pt x="3917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9" name="pl9"/>
            <p:cNvSpPr/>
            <p:nvPr/>
          </p:nvSpPr>
          <p:spPr>
            <a:xfrm>
              <a:off x="2120278" y="2427687"/>
              <a:ext cx="5541226" cy="0"/>
            </a:xfrm>
            <a:custGeom>
              <a:avLst/>
              <a:gdLst/>
              <a:ahLst/>
              <a:cxnLst/>
              <a:rect l="0" t="0" r="0" b="0"/>
              <a:pathLst>
                <a:path w="3917258">
                  <a:moveTo>
                    <a:pt x="0" y="0"/>
                  </a:moveTo>
                  <a:lnTo>
                    <a:pt x="3917258" y="0"/>
                  </a:lnTo>
                  <a:lnTo>
                    <a:pt x="3917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10" name="pl10"/>
            <p:cNvSpPr/>
            <p:nvPr/>
          </p:nvSpPr>
          <p:spPr>
            <a:xfrm>
              <a:off x="2120278" y="1764087"/>
              <a:ext cx="5541226" cy="0"/>
            </a:xfrm>
            <a:custGeom>
              <a:avLst/>
              <a:gdLst/>
              <a:ahLst/>
              <a:cxnLst/>
              <a:rect l="0" t="0" r="0" b="0"/>
              <a:pathLst>
                <a:path w="3917258">
                  <a:moveTo>
                    <a:pt x="0" y="0"/>
                  </a:moveTo>
                  <a:lnTo>
                    <a:pt x="3917258" y="0"/>
                  </a:lnTo>
                  <a:lnTo>
                    <a:pt x="3917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11" name="pl11"/>
            <p:cNvSpPr/>
            <p:nvPr/>
          </p:nvSpPr>
          <p:spPr>
            <a:xfrm>
              <a:off x="2120278" y="4086684"/>
              <a:ext cx="5541226" cy="0"/>
            </a:xfrm>
            <a:custGeom>
              <a:avLst/>
              <a:gdLst/>
              <a:ahLst/>
              <a:cxnLst/>
              <a:rect l="0" t="0" r="0" b="0"/>
              <a:pathLst>
                <a:path w="3917258">
                  <a:moveTo>
                    <a:pt x="0" y="0"/>
                  </a:moveTo>
                  <a:lnTo>
                    <a:pt x="3917258" y="0"/>
                  </a:lnTo>
                  <a:lnTo>
                    <a:pt x="3917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12" name="pl12"/>
            <p:cNvSpPr/>
            <p:nvPr/>
          </p:nvSpPr>
          <p:spPr>
            <a:xfrm>
              <a:off x="2120278" y="3423085"/>
              <a:ext cx="5541226" cy="0"/>
            </a:xfrm>
            <a:custGeom>
              <a:avLst/>
              <a:gdLst/>
              <a:ahLst/>
              <a:cxnLst/>
              <a:rect l="0" t="0" r="0" b="0"/>
              <a:pathLst>
                <a:path w="3917258">
                  <a:moveTo>
                    <a:pt x="0" y="0"/>
                  </a:moveTo>
                  <a:lnTo>
                    <a:pt x="3917258" y="0"/>
                  </a:lnTo>
                  <a:lnTo>
                    <a:pt x="3917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13" name="pl13"/>
            <p:cNvSpPr/>
            <p:nvPr/>
          </p:nvSpPr>
          <p:spPr>
            <a:xfrm>
              <a:off x="2120278" y="2759486"/>
              <a:ext cx="5541226" cy="0"/>
            </a:xfrm>
            <a:custGeom>
              <a:avLst/>
              <a:gdLst/>
              <a:ahLst/>
              <a:cxnLst/>
              <a:rect l="0" t="0" r="0" b="0"/>
              <a:pathLst>
                <a:path w="3917258">
                  <a:moveTo>
                    <a:pt x="0" y="0"/>
                  </a:moveTo>
                  <a:lnTo>
                    <a:pt x="3917258" y="0"/>
                  </a:lnTo>
                  <a:lnTo>
                    <a:pt x="3917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14" name="pl14"/>
            <p:cNvSpPr/>
            <p:nvPr/>
          </p:nvSpPr>
          <p:spPr>
            <a:xfrm>
              <a:off x="2120278" y="2095887"/>
              <a:ext cx="5541226" cy="0"/>
            </a:xfrm>
            <a:custGeom>
              <a:avLst/>
              <a:gdLst/>
              <a:ahLst/>
              <a:cxnLst/>
              <a:rect l="0" t="0" r="0" b="0"/>
              <a:pathLst>
                <a:path w="3917258">
                  <a:moveTo>
                    <a:pt x="0" y="0"/>
                  </a:moveTo>
                  <a:lnTo>
                    <a:pt x="3917258" y="0"/>
                  </a:lnTo>
                  <a:lnTo>
                    <a:pt x="3917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15" name="pl15"/>
            <p:cNvSpPr/>
            <p:nvPr/>
          </p:nvSpPr>
          <p:spPr>
            <a:xfrm>
              <a:off x="2481663" y="1441113"/>
              <a:ext cx="0" cy="3160840"/>
            </a:xfrm>
            <a:custGeom>
              <a:avLst/>
              <a:gdLst/>
              <a:ahLst/>
              <a:cxnLst/>
              <a:rect l="0" t="0" r="0" b="0"/>
              <a:pathLst>
                <a:path h="2234492">
                  <a:moveTo>
                    <a:pt x="0" y="2234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16" name="pl16"/>
            <p:cNvSpPr/>
            <p:nvPr/>
          </p:nvSpPr>
          <p:spPr>
            <a:xfrm>
              <a:off x="3083971" y="1441113"/>
              <a:ext cx="0" cy="3160840"/>
            </a:xfrm>
            <a:custGeom>
              <a:avLst/>
              <a:gdLst/>
              <a:ahLst/>
              <a:cxnLst/>
              <a:rect l="0" t="0" r="0" b="0"/>
              <a:pathLst>
                <a:path h="2234492">
                  <a:moveTo>
                    <a:pt x="0" y="2234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17" name="pl17"/>
            <p:cNvSpPr/>
            <p:nvPr/>
          </p:nvSpPr>
          <p:spPr>
            <a:xfrm>
              <a:off x="3686278" y="1441113"/>
              <a:ext cx="0" cy="3160840"/>
            </a:xfrm>
            <a:custGeom>
              <a:avLst/>
              <a:gdLst/>
              <a:ahLst/>
              <a:cxnLst/>
              <a:rect l="0" t="0" r="0" b="0"/>
              <a:pathLst>
                <a:path h="2234492">
                  <a:moveTo>
                    <a:pt x="0" y="2234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18" name="pl18"/>
            <p:cNvSpPr/>
            <p:nvPr/>
          </p:nvSpPr>
          <p:spPr>
            <a:xfrm>
              <a:off x="4288585" y="1441113"/>
              <a:ext cx="0" cy="3160840"/>
            </a:xfrm>
            <a:custGeom>
              <a:avLst/>
              <a:gdLst/>
              <a:ahLst/>
              <a:cxnLst/>
              <a:rect l="0" t="0" r="0" b="0"/>
              <a:pathLst>
                <a:path h="2234492">
                  <a:moveTo>
                    <a:pt x="0" y="2234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19" name="pl19"/>
            <p:cNvSpPr/>
            <p:nvPr/>
          </p:nvSpPr>
          <p:spPr>
            <a:xfrm>
              <a:off x="4890893" y="1441113"/>
              <a:ext cx="0" cy="3160840"/>
            </a:xfrm>
            <a:custGeom>
              <a:avLst/>
              <a:gdLst/>
              <a:ahLst/>
              <a:cxnLst/>
              <a:rect l="0" t="0" r="0" b="0"/>
              <a:pathLst>
                <a:path h="2234492">
                  <a:moveTo>
                    <a:pt x="0" y="2234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20" name="pl20"/>
            <p:cNvSpPr/>
            <p:nvPr/>
          </p:nvSpPr>
          <p:spPr>
            <a:xfrm>
              <a:off x="5493200" y="1441113"/>
              <a:ext cx="0" cy="3160840"/>
            </a:xfrm>
            <a:custGeom>
              <a:avLst/>
              <a:gdLst/>
              <a:ahLst/>
              <a:cxnLst/>
              <a:rect l="0" t="0" r="0" b="0"/>
              <a:pathLst>
                <a:path h="2234492">
                  <a:moveTo>
                    <a:pt x="0" y="2234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21" name="pl21"/>
            <p:cNvSpPr/>
            <p:nvPr/>
          </p:nvSpPr>
          <p:spPr>
            <a:xfrm>
              <a:off x="6095507" y="1441113"/>
              <a:ext cx="0" cy="3160840"/>
            </a:xfrm>
            <a:custGeom>
              <a:avLst/>
              <a:gdLst/>
              <a:ahLst/>
              <a:cxnLst/>
              <a:rect l="0" t="0" r="0" b="0"/>
              <a:pathLst>
                <a:path h="2234492">
                  <a:moveTo>
                    <a:pt x="0" y="2234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22" name="pl22"/>
            <p:cNvSpPr/>
            <p:nvPr/>
          </p:nvSpPr>
          <p:spPr>
            <a:xfrm>
              <a:off x="6697813" y="1441113"/>
              <a:ext cx="0" cy="3160840"/>
            </a:xfrm>
            <a:custGeom>
              <a:avLst/>
              <a:gdLst/>
              <a:ahLst/>
              <a:cxnLst/>
              <a:rect l="0" t="0" r="0" b="0"/>
              <a:pathLst>
                <a:path h="2234492">
                  <a:moveTo>
                    <a:pt x="0" y="2234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23" name="pl23"/>
            <p:cNvSpPr/>
            <p:nvPr/>
          </p:nvSpPr>
          <p:spPr>
            <a:xfrm>
              <a:off x="7300120" y="1441113"/>
              <a:ext cx="0" cy="3160840"/>
            </a:xfrm>
            <a:custGeom>
              <a:avLst/>
              <a:gdLst/>
              <a:ahLst/>
              <a:cxnLst/>
              <a:rect l="0" t="0" r="0" b="0"/>
              <a:pathLst>
                <a:path h="2234492">
                  <a:moveTo>
                    <a:pt x="0" y="2234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27" name="pl27"/>
            <p:cNvSpPr/>
            <p:nvPr/>
          </p:nvSpPr>
          <p:spPr>
            <a:xfrm>
              <a:off x="4258469" y="2030733"/>
              <a:ext cx="60229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28" name="pl28"/>
            <p:cNvSpPr/>
            <p:nvPr/>
          </p:nvSpPr>
          <p:spPr>
            <a:xfrm>
              <a:off x="4288585" y="2030733"/>
              <a:ext cx="0" cy="1606046"/>
            </a:xfrm>
            <a:custGeom>
              <a:avLst/>
              <a:gdLst/>
              <a:ahLst/>
              <a:cxnLst/>
              <a:rect l="0" t="0" r="0" b="0"/>
              <a:pathLst>
                <a:path h="1135362">
                  <a:moveTo>
                    <a:pt x="0" y="0"/>
                  </a:moveTo>
                  <a:lnTo>
                    <a:pt x="0" y="113536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29" name="pl29"/>
            <p:cNvSpPr/>
            <p:nvPr/>
          </p:nvSpPr>
          <p:spPr>
            <a:xfrm>
              <a:off x="4258469" y="3636780"/>
              <a:ext cx="60229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30" name="pl30"/>
            <p:cNvSpPr/>
            <p:nvPr/>
          </p:nvSpPr>
          <p:spPr>
            <a:xfrm>
              <a:off x="3656162" y="2993265"/>
              <a:ext cx="60229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31" name="pl31"/>
            <p:cNvSpPr/>
            <p:nvPr/>
          </p:nvSpPr>
          <p:spPr>
            <a:xfrm>
              <a:off x="3686278" y="2993265"/>
              <a:ext cx="0" cy="926480"/>
            </a:xfrm>
            <a:custGeom>
              <a:avLst/>
              <a:gdLst/>
              <a:ahLst/>
              <a:cxnLst/>
              <a:rect l="0" t="0" r="0" b="0"/>
              <a:pathLst>
                <a:path h="654956">
                  <a:moveTo>
                    <a:pt x="0" y="0"/>
                  </a:moveTo>
                  <a:lnTo>
                    <a:pt x="0" y="65495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32" name="pl32"/>
            <p:cNvSpPr/>
            <p:nvPr/>
          </p:nvSpPr>
          <p:spPr>
            <a:xfrm>
              <a:off x="3656162" y="3919744"/>
              <a:ext cx="60229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33" name="pl33"/>
            <p:cNvSpPr/>
            <p:nvPr/>
          </p:nvSpPr>
          <p:spPr>
            <a:xfrm>
              <a:off x="4860776" y="4109070"/>
              <a:ext cx="60229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34" name="pl34"/>
            <p:cNvSpPr/>
            <p:nvPr/>
          </p:nvSpPr>
          <p:spPr>
            <a:xfrm>
              <a:off x="4890893" y="4109070"/>
              <a:ext cx="0" cy="124233"/>
            </a:xfrm>
            <a:custGeom>
              <a:avLst/>
              <a:gdLst/>
              <a:ahLst/>
              <a:cxnLst/>
              <a:rect l="0" t="0" r="0" b="0"/>
              <a:pathLst>
                <a:path h="87824">
                  <a:moveTo>
                    <a:pt x="0" y="0"/>
                  </a:moveTo>
                  <a:lnTo>
                    <a:pt x="0" y="8782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35" name="pl35"/>
            <p:cNvSpPr/>
            <p:nvPr/>
          </p:nvSpPr>
          <p:spPr>
            <a:xfrm>
              <a:off x="4860776" y="4233303"/>
              <a:ext cx="60229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39" name="pl39"/>
            <p:cNvSpPr/>
            <p:nvPr/>
          </p:nvSpPr>
          <p:spPr>
            <a:xfrm>
              <a:off x="6667698" y="2634103"/>
              <a:ext cx="60229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40" name="pl40"/>
            <p:cNvSpPr/>
            <p:nvPr/>
          </p:nvSpPr>
          <p:spPr>
            <a:xfrm>
              <a:off x="6697813" y="2634103"/>
              <a:ext cx="0" cy="1028145"/>
            </a:xfrm>
            <a:custGeom>
              <a:avLst/>
              <a:gdLst/>
              <a:ahLst/>
              <a:cxnLst/>
              <a:rect l="0" t="0" r="0" b="0"/>
              <a:pathLst>
                <a:path h="726826">
                  <a:moveTo>
                    <a:pt x="0" y="0"/>
                  </a:moveTo>
                  <a:lnTo>
                    <a:pt x="0" y="72682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41" name="pl41"/>
            <p:cNvSpPr/>
            <p:nvPr/>
          </p:nvSpPr>
          <p:spPr>
            <a:xfrm>
              <a:off x="6667698" y="3662249"/>
              <a:ext cx="60229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42" name="pl42"/>
            <p:cNvSpPr/>
            <p:nvPr/>
          </p:nvSpPr>
          <p:spPr>
            <a:xfrm>
              <a:off x="6065391" y="3986921"/>
              <a:ext cx="60229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43" name="pl43"/>
            <p:cNvSpPr/>
            <p:nvPr/>
          </p:nvSpPr>
          <p:spPr>
            <a:xfrm>
              <a:off x="6095507" y="3986921"/>
              <a:ext cx="0" cy="250091"/>
            </a:xfrm>
            <a:custGeom>
              <a:avLst/>
              <a:gdLst/>
              <a:ahLst/>
              <a:cxnLst/>
              <a:rect l="0" t="0" r="0" b="0"/>
              <a:pathLst>
                <a:path h="176797">
                  <a:moveTo>
                    <a:pt x="0" y="0"/>
                  </a:moveTo>
                  <a:lnTo>
                    <a:pt x="0" y="17679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44" name="pl44"/>
            <p:cNvSpPr/>
            <p:nvPr/>
          </p:nvSpPr>
          <p:spPr>
            <a:xfrm>
              <a:off x="6065391" y="4237012"/>
              <a:ext cx="60229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45" name="pl45"/>
            <p:cNvSpPr/>
            <p:nvPr/>
          </p:nvSpPr>
          <p:spPr>
            <a:xfrm>
              <a:off x="7270006" y="3975662"/>
              <a:ext cx="60229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46" name="pl46"/>
            <p:cNvSpPr/>
            <p:nvPr/>
          </p:nvSpPr>
          <p:spPr>
            <a:xfrm>
              <a:off x="7300120" y="3975662"/>
              <a:ext cx="0" cy="184702"/>
            </a:xfrm>
            <a:custGeom>
              <a:avLst/>
              <a:gdLst/>
              <a:ahLst/>
              <a:cxnLst/>
              <a:rect l="0" t="0" r="0" b="0"/>
              <a:pathLst>
                <a:path h="130571">
                  <a:moveTo>
                    <a:pt x="0" y="0"/>
                  </a:moveTo>
                  <a:lnTo>
                    <a:pt x="0" y="13057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47" name="pl47"/>
            <p:cNvSpPr/>
            <p:nvPr/>
          </p:nvSpPr>
          <p:spPr>
            <a:xfrm>
              <a:off x="7270006" y="4160364"/>
              <a:ext cx="60229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48" name="pl48"/>
            <p:cNvSpPr/>
            <p:nvPr/>
          </p:nvSpPr>
          <p:spPr>
            <a:xfrm>
              <a:off x="2451547" y="3495207"/>
              <a:ext cx="60229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49" name="pl49"/>
            <p:cNvSpPr/>
            <p:nvPr/>
          </p:nvSpPr>
          <p:spPr>
            <a:xfrm>
              <a:off x="2481663" y="3495207"/>
              <a:ext cx="0" cy="963072"/>
            </a:xfrm>
            <a:custGeom>
              <a:avLst/>
              <a:gdLst/>
              <a:ahLst/>
              <a:cxnLst/>
              <a:rect l="0" t="0" r="0" b="0"/>
              <a:pathLst>
                <a:path h="680824">
                  <a:moveTo>
                    <a:pt x="0" y="0"/>
                  </a:moveTo>
                  <a:lnTo>
                    <a:pt x="0" y="68082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50" name="pl50"/>
            <p:cNvSpPr/>
            <p:nvPr/>
          </p:nvSpPr>
          <p:spPr>
            <a:xfrm>
              <a:off x="2451547" y="4458279"/>
              <a:ext cx="60229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52" name="pt52"/>
            <p:cNvSpPr/>
            <p:nvPr/>
          </p:nvSpPr>
          <p:spPr>
            <a:xfrm>
              <a:off x="4253467" y="2764796"/>
              <a:ext cx="70235" cy="7023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53" name="pt53"/>
            <p:cNvSpPr/>
            <p:nvPr/>
          </p:nvSpPr>
          <p:spPr>
            <a:xfrm>
              <a:off x="3651160" y="3427349"/>
              <a:ext cx="70235" cy="7023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54" name="pt54"/>
            <p:cNvSpPr/>
            <p:nvPr/>
          </p:nvSpPr>
          <p:spPr>
            <a:xfrm>
              <a:off x="4855775" y="4135269"/>
              <a:ext cx="70235" cy="7023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56" name="pt56"/>
            <p:cNvSpPr/>
            <p:nvPr/>
          </p:nvSpPr>
          <p:spPr>
            <a:xfrm>
              <a:off x="6662696" y="3102466"/>
              <a:ext cx="70235" cy="7023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57" name="pt57"/>
            <p:cNvSpPr/>
            <p:nvPr/>
          </p:nvSpPr>
          <p:spPr>
            <a:xfrm>
              <a:off x="6060389" y="4071783"/>
              <a:ext cx="70235" cy="7023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58" name="pt58"/>
            <p:cNvSpPr/>
            <p:nvPr/>
          </p:nvSpPr>
          <p:spPr>
            <a:xfrm>
              <a:off x="7265002" y="4036636"/>
              <a:ext cx="70235" cy="7023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59" name="pt59"/>
            <p:cNvSpPr/>
            <p:nvPr/>
          </p:nvSpPr>
          <p:spPr>
            <a:xfrm>
              <a:off x="2446545" y="3952354"/>
              <a:ext cx="70235" cy="7023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60" name="tx60"/>
            <p:cNvSpPr/>
            <p:nvPr/>
          </p:nvSpPr>
          <p:spPr>
            <a:xfrm>
              <a:off x="1772495" y="4107309"/>
              <a:ext cx="99912" cy="131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772495" y="3443710"/>
              <a:ext cx="199825" cy="131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772495" y="2780111"/>
              <a:ext cx="199825" cy="131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772495" y="2116512"/>
              <a:ext cx="199825" cy="131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2071060" y="4086684"/>
              <a:ext cx="49218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pl65"/>
            <p:cNvSpPr/>
            <p:nvPr/>
          </p:nvSpPr>
          <p:spPr>
            <a:xfrm>
              <a:off x="2071060" y="3423085"/>
              <a:ext cx="49218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pl66"/>
            <p:cNvSpPr/>
            <p:nvPr/>
          </p:nvSpPr>
          <p:spPr>
            <a:xfrm>
              <a:off x="2071060" y="2759486"/>
              <a:ext cx="49218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pl67"/>
            <p:cNvSpPr/>
            <p:nvPr/>
          </p:nvSpPr>
          <p:spPr>
            <a:xfrm>
              <a:off x="2071060" y="2095887"/>
              <a:ext cx="49218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1260498" y="5287644"/>
              <a:ext cx="1468253" cy="1664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lang="en-US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Interspecific</a:t>
              </a:r>
              <a:endParaRPr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2414563" y="5310249"/>
              <a:ext cx="1528166" cy="1648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lang="en-US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Fisher </a:t>
              </a:r>
              <a:r>
                <a:rPr dirty="0" err="1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InterIsland</a:t>
              </a:r>
              <a:endParaRPr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3016871" y="5310249"/>
              <a:ext cx="1528166" cy="1648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lang="en-US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Fisher </a:t>
              </a:r>
              <a:r>
                <a:rPr dirty="0" err="1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IntraIsland</a:t>
              </a:r>
              <a:endParaRPr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x81"/>
            <p:cNvSpPr/>
            <p:nvPr/>
          </p:nvSpPr>
          <p:spPr>
            <a:xfrm rot="18900000">
              <a:off x="3798200" y="5236094"/>
              <a:ext cx="1318428" cy="1648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lang="en-US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Fisher </a:t>
              </a:r>
              <a:r>
                <a:rPr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Mainland</a:t>
              </a:r>
            </a:p>
          </p:txBody>
        </p:sp>
        <p:sp>
          <p:nvSpPr>
            <p:cNvPr id="83" name="tx83"/>
            <p:cNvSpPr/>
            <p:nvPr/>
          </p:nvSpPr>
          <p:spPr>
            <a:xfrm rot="18900000">
              <a:off x="4823793" y="5310249"/>
              <a:ext cx="1528166" cy="1648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lang="en-US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Marten </a:t>
              </a:r>
              <a:r>
                <a:rPr dirty="0" err="1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InterIsland</a:t>
              </a:r>
              <a:endParaRPr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x84"/>
            <p:cNvSpPr/>
            <p:nvPr/>
          </p:nvSpPr>
          <p:spPr>
            <a:xfrm rot="18900000">
              <a:off x="5426100" y="5310249"/>
              <a:ext cx="1528166" cy="1648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lang="en-US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Marten </a:t>
              </a:r>
              <a:r>
                <a:rPr dirty="0" err="1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IntraIsland</a:t>
              </a:r>
              <a:endParaRPr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x85"/>
            <p:cNvSpPr/>
            <p:nvPr/>
          </p:nvSpPr>
          <p:spPr>
            <a:xfrm rot="18900000">
              <a:off x="6207429" y="5236094"/>
              <a:ext cx="1318428" cy="1648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lang="en-US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Marten </a:t>
              </a:r>
              <a:r>
                <a:rPr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Mainland</a:t>
              </a:r>
            </a:p>
          </p:txBody>
        </p:sp>
        <p:sp>
          <p:nvSpPr>
            <p:cNvPr id="87" name="tx87"/>
            <p:cNvSpPr/>
            <p:nvPr/>
          </p:nvSpPr>
          <p:spPr>
            <a:xfrm rot="16200000">
              <a:off x="1298556" y="3037291"/>
              <a:ext cx="472423" cy="1437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56"/>
                </a:lnSpc>
              </a:pPr>
              <a:r>
                <a:rPr lang="en-US" sz="24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Hamiltonian</a:t>
              </a:r>
              <a:endParaRPr sz="24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5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64</Words>
  <Application>Microsoft Office PowerPoint</Application>
  <PresentationFormat>自定义</PresentationFormat>
  <Paragraphs>30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Times New Roman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YUNYI SHEN</cp:lastModifiedBy>
  <cp:revision>9</cp:revision>
  <dcterms:created xsi:type="dcterms:W3CDTF">2015-07-14T21:05:00Z</dcterms:created>
  <dcterms:modified xsi:type="dcterms:W3CDTF">2019-06-03T07:03:20Z</dcterms:modified>
</cp:coreProperties>
</file>