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c2c614071f0rId000002.png"/><Relationship Id="rId3" Type="http://schemas.openxmlformats.org/officeDocument/2006/relationships/image" Target="../media/1c2c614071f0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33489"/>
              <a:ext cx="0" cy="1549230"/>
            </a:xfrm>
            <a:custGeom>
              <a:avLst/>
              <a:pathLst>
                <a:path w="0" h="1549230">
                  <a:moveTo>
                    <a:pt x="0" y="154923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48271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0954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70810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32079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293348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99458" y="4425867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4038559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65125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26394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2876562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2019-05-20T09:03:29Z</dcterms:modified>
</cp:coreProperties>
</file>