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c2c90e4464rId000002.png"/><Relationship Id="rId3" Type="http://schemas.openxmlformats.org/officeDocument/2006/relationships/image" Target="../media/1c2c90e4464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3141384"/>
              <a:ext cx="0" cy="1366226"/>
            </a:xfrm>
            <a:custGeom>
              <a:avLst/>
              <a:pathLst>
                <a:path w="0" h="1366226">
                  <a:moveTo>
                    <a:pt x="0" y="136622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6577" y="4507611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6577" y="4166054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6577" y="3824497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16577" y="3482941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416577" y="3141384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7599458" y="4450758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599458" y="4109202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99458" y="3767645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599458" y="3426089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99458" y="3084532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2019-05-20T09:03:27Z</dcterms:modified>
</cp:coreProperties>
</file>