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c2c65612e60rId000002.png"/><Relationship Id="rId3" Type="http://schemas.openxmlformats.org/officeDocument/2006/relationships/image" Target="../media/1c2c65612e60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919999"/>
              <a:ext cx="0" cy="1543415"/>
            </a:xfrm>
            <a:custGeom>
              <a:avLst/>
              <a:pathLst>
                <a:path w="0" h="1543415">
                  <a:moveTo>
                    <a:pt x="0" y="15434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463415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24292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402243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80195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58146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6577" y="3360975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16577" y="314048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416577" y="291999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599458" y="4406563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4186075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965587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374509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99458" y="352461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9458" y="3304123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99458" y="3083635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599458" y="286314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2019-05-20T09:03:28Z</dcterms:modified>
</cp:coreProperties>
</file>