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ad09ad4309rId000002.png"/><Relationship Id="rId3" Type="http://schemas.openxmlformats.org/officeDocument/2006/relationships/image" Target="../media/1ad09ad4309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3097866"/>
              <a:ext cx="0" cy="1409744"/>
            </a:xfrm>
            <a:custGeom>
              <a:avLst/>
              <a:pathLst>
                <a:path w="0" h="1409744">
                  <a:moveTo>
                    <a:pt x="0" y="14097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50761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4272653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4037696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3802738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6577" y="356778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416577" y="3332823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16577" y="3097866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599458" y="4450758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9458" y="4215801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3980843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99458" y="3745886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99458" y="3510929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99458" y="3275971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99458" y="3041014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0.12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2019-05-20T09:03:53Z</dcterms:modified>
</cp:coreProperties>
</file>