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ad062827c4erId000002.png"/><Relationship Id="rId3" Type="http://schemas.openxmlformats.org/officeDocument/2006/relationships/image" Target="../media/1ad062827c4e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2988825"/>
              <a:ext cx="0" cy="1210284"/>
            </a:xfrm>
            <a:custGeom>
              <a:avLst/>
              <a:pathLst>
                <a:path w="0" h="1210284">
                  <a:moveTo>
                    <a:pt x="0" y="121028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19910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379568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392253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2988825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599458" y="4142257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99458" y="3738829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99458" y="333540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9458" y="293197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2019-05-20T09:03:51Z</dcterms:modified>
</cp:coreProperties>
</file>