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b6465932521rId000002.png"/><Relationship Id="rId3" Type="http://schemas.openxmlformats.org/officeDocument/2006/relationships/image" Target="../media/1b6465932521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6831" y="1304925"/>
            <a:ext cx="5524499" cy="4952999"/>
            <a:chOff x="2586831" y="1304925"/>
            <a:chExt cx="5524499" cy="4952999"/>
          </a:xfrm>
        </p:grpSpPr>
        <p:sp>
          <p:nvSpPr>
            <p:cNvPr id="3" name="rc3"/>
            <p:cNvSpPr/>
            <p:nvPr/>
          </p:nvSpPr>
          <p:spPr>
            <a:xfrm>
              <a:off x="2586831" y="1304925"/>
              <a:ext cx="5524499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6639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5199" y="5325237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5199" y="467113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5199" y="4017035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5199" y="336293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5199" y="2708833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5199" y="2054733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5556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5556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5556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5556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5556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5556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6639" y="2054733"/>
              <a:ext cx="3704843" cy="3270504"/>
            </a:xfrm>
            <a:custGeom>
              <a:avLst/>
              <a:pathLst>
                <a:path w="3704843" h="3270504">
                  <a:moveTo>
                    <a:pt x="0" y="3270504"/>
                  </a:moveTo>
                  <a:lnTo>
                    <a:pt x="3704843" y="3270504"/>
                  </a:lnTo>
                  <a:lnTo>
                    <a:pt x="3704843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9519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1815" y="3177430"/>
              <a:ext cx="0" cy="1027977"/>
            </a:xfrm>
            <a:custGeom>
              <a:avLst/>
              <a:pathLst>
                <a:path w="0" h="1027977">
                  <a:moveTo>
                    <a:pt x="0" y="10279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1815" y="4205407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1815" y="3691418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1815" y="3177430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7594695" y="4148555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94695" y="3634566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94695" y="3120577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7329519" y="2872359"/>
              <a:ext cx="82296" cy="1635252"/>
            </a:xfrm>
            <a:custGeom>
              <a:avLst/>
              <a:pathLst>
                <a:path w="82296" h="1635252">
                  <a:moveTo>
                    <a:pt x="0" y="1635252"/>
                  </a:moveTo>
                  <a:lnTo>
                    <a:pt x="82296" y="1635252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336639" y="2054733"/>
              <a:ext cx="3704843" cy="3270504"/>
            </a:xfrm>
            <a:custGeom>
              <a:avLst/>
              <a:pathLst>
                <a:path w="3704843" h="3270504">
                  <a:moveTo>
                    <a:pt x="0" y="3270504"/>
                  </a:moveTo>
                  <a:lnTo>
                    <a:pt x="3704843" y="3270504"/>
                  </a:lnTo>
                  <a:lnTo>
                    <a:pt x="3704843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2019-05-24T15:29:16Z</dcterms:modified>
</cp:coreProperties>
</file>