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e84508842e4rId000002.png"/><Relationship Id="rId3" Type="http://schemas.openxmlformats.org/officeDocument/2006/relationships/image" Target="../media/e84508842e4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034841"/>
              <a:ext cx="0" cy="1192891"/>
            </a:xfrm>
            <a:custGeom>
              <a:avLst/>
              <a:pathLst>
                <a:path w="0" h="1192891">
                  <a:moveTo>
                    <a:pt x="0" y="11928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227732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392950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63128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33306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03484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599458" y="4170879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99458" y="387265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35744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327621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2977914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2019-05-24T13:25:09Z</dcterms:modified>
</cp:coreProperties>
</file>