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e8459a43d38rId000002.png"/><Relationship Id="rId3" Type="http://schemas.openxmlformats.org/officeDocument/2006/relationships/image" Target="../media/e8459a43d38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169604"/>
              <a:ext cx="0" cy="1338006"/>
            </a:xfrm>
            <a:custGeom>
              <a:avLst/>
              <a:pathLst>
                <a:path w="0" h="1338006">
                  <a:moveTo>
                    <a:pt x="0" y="13380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73109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8386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504106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16960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99458" y="445075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411625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78175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447179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11275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2019-05-24T13:25:02Z</dcterms:modified>
</cp:coreProperties>
</file>