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1e459f75ca7rId000002.png"/><Relationship Id="rId3" Type="http://schemas.openxmlformats.org/officeDocument/2006/relationships/image" Target="../media/11e459f75ca7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6831" y="1304925"/>
            <a:ext cx="5524499" cy="4952999"/>
            <a:chOff x="2586831" y="1304925"/>
            <a:chExt cx="5524499" cy="4952999"/>
          </a:xfrm>
        </p:grpSpPr>
        <p:sp>
          <p:nvSpPr>
            <p:cNvPr id="3" name="rc3"/>
            <p:cNvSpPr/>
            <p:nvPr/>
          </p:nvSpPr>
          <p:spPr>
            <a:xfrm>
              <a:off x="2586831" y="1304925"/>
              <a:ext cx="5524499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6639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5199" y="532523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5199" y="467113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5199" y="401703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5199" y="336293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5199" y="27088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5199" y="20547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5556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5556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5556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5556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5556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5556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9519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1815" y="2872359"/>
              <a:ext cx="0" cy="1515443"/>
            </a:xfrm>
            <a:custGeom>
              <a:avLst/>
              <a:pathLst>
                <a:path w="0" h="1515443">
                  <a:moveTo>
                    <a:pt x="0" y="15154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1815" y="438780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1815" y="417131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1815" y="395481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1815" y="373832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1815" y="352183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1815" y="330534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1815" y="308885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411815" y="287235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594695" y="4330950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4695" y="4114458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4695" y="3897966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4695" y="3681474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4695" y="3464908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4695" y="3248490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94695" y="3031998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94695" y="281550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7329519" y="2872359"/>
              <a:ext cx="82296" cy="1635252"/>
            </a:xfrm>
            <a:custGeom>
              <a:avLst/>
              <a:pathLst>
                <a:path w="82296" h="1635252">
                  <a:moveTo>
                    <a:pt x="0" y="1635252"/>
                  </a:moveTo>
                  <a:lnTo>
                    <a:pt x="82296" y="163525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2019-05-24T13:26:09Z</dcterms:modified>
</cp:coreProperties>
</file>