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914806436drId000002.png"/><Relationship Id="rId3" Type="http://schemas.openxmlformats.org/officeDocument/2006/relationships/image" Target="../media/1914806436d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879913"/>
              <a:ext cx="0" cy="1380756"/>
            </a:xfrm>
            <a:custGeom>
              <a:avLst/>
              <a:pathLst>
                <a:path w="0" h="1380756">
                  <a:moveTo>
                    <a:pt x="0" y="1380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26066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398451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70836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43221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15606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416577" y="287991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599458" y="420381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392766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365151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375288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99458" y="309921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99458" y="282306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2019-05-24T13:21:24Z</dcterms:modified>
</cp:coreProperties>
</file>