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91441577e8frId000002.png"/><Relationship Id="rId3" Type="http://schemas.openxmlformats.org/officeDocument/2006/relationships/image" Target="../media/191441577e8frId0000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grp1"/>
          <p:cNvGrpSpPr/>
          <p:nvPr/>
        </p:nvGrpSpPr>
        <p:grpSpPr>
          <a:xfrm>
            <a:off x="2582069" y="1304925"/>
            <a:ext cx="5534024" cy="4952999"/>
            <a:chOff x="2582069" y="1304925"/>
            <a:chExt cx="5534024" cy="4952999"/>
          </a:xfrm>
        </p:grpSpPr>
        <p:sp>
          <p:nvSpPr>
            <p:cNvPr id="3" name="rc3"/>
            <p:cNvSpPr/>
            <p:nvPr/>
          </p:nvSpPr>
          <p:spPr>
            <a:xfrm>
              <a:off x="2582069" y="1304925"/>
              <a:ext cx="5534024" cy="4952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3553871" y="5325237"/>
              <a:ext cx="3270379" cy="0"/>
            </a:xfrm>
            <a:custGeom>
              <a:avLst/>
              <a:pathLst>
                <a:path w="3270379" h="0">
                  <a:moveTo>
                    <a:pt x="0" y="0"/>
                  </a:moveTo>
                  <a:lnTo>
                    <a:pt x="327037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55387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7947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62023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16099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70175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24251" y="5325237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3447943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102019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756095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410171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6064246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18322" y="554302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7" name="pl17"/>
            <p:cNvSpPr/>
            <p:nvPr/>
          </p:nvSpPr>
          <p:spPr>
            <a:xfrm>
              <a:off x="3331877" y="2054733"/>
              <a:ext cx="0" cy="3270504"/>
            </a:xfrm>
            <a:custGeom>
              <a:avLst/>
              <a:pathLst>
                <a:path w="0" h="3270504">
                  <a:moveTo>
                    <a:pt x="0" y="3270504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40437" y="532523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240437" y="467113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240437" y="40170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240437" y="3362934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240437" y="27088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3240437" y="205473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 rot="-5400000">
              <a:off x="2950793" y="52695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5" name="tx25"/>
            <p:cNvSpPr/>
            <p:nvPr/>
          </p:nvSpPr>
          <p:spPr>
            <a:xfrm rot="-5400000">
              <a:off x="2950793" y="461543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6" name="tx26"/>
            <p:cNvSpPr/>
            <p:nvPr/>
          </p:nvSpPr>
          <p:spPr>
            <a:xfrm rot="-5400000">
              <a:off x="2950793" y="396133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27" name="tx27"/>
            <p:cNvSpPr/>
            <p:nvPr/>
          </p:nvSpPr>
          <p:spPr>
            <a:xfrm rot="-5400000">
              <a:off x="2950793" y="33072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950793" y="26531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950793" y="199903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pic>
          <p:nvPicPr>
            <p:cNvPr id="31" name="pic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871" y="2054733"/>
              <a:ext cx="3270379" cy="3270504"/>
            </a:xfrm>
            <a:prstGeom prst="rect">
              <a:avLst/>
            </a:prstGeom>
          </p:spPr>
        </p:pic>
        <p:pic>
          <p:nvPicPr>
            <p:cNvPr id="32" name="pic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82" y="2872359"/>
              <a:ext cx="82295" cy="1635252"/>
            </a:xfrm>
            <a:prstGeom prst="rect">
              <a:avLst/>
            </a:prstGeom>
          </p:spPr>
        </p:pic>
        <p:sp>
          <p:nvSpPr>
            <p:cNvPr id="33" name="pl33"/>
            <p:cNvSpPr/>
            <p:nvPr/>
          </p:nvSpPr>
          <p:spPr>
            <a:xfrm>
              <a:off x="7416577" y="3177430"/>
              <a:ext cx="0" cy="1027977"/>
            </a:xfrm>
            <a:custGeom>
              <a:avLst/>
              <a:pathLst>
                <a:path w="0" h="1027977">
                  <a:moveTo>
                    <a:pt x="0" y="1027977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416577" y="4205407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416577" y="3691418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416577" y="3177430"/>
              <a:ext cx="91440" cy="0"/>
            </a:xfrm>
            <a:custGeom>
              <a:avLst/>
              <a:pathLst>
                <a:path w="91440" h="0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599458" y="4148555"/>
              <a:ext cx="3473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99458" y="3634566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99458" y="3120577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7334282" y="2872359"/>
              <a:ext cx="82295" cy="1635252"/>
            </a:xfrm>
            <a:custGeom>
              <a:avLst/>
              <a:pathLst>
                <a:path w="82295" h="1635252">
                  <a:moveTo>
                    <a:pt x="0" y="1635252"/>
                  </a:moveTo>
                  <a:lnTo>
                    <a:pt x="82295" y="1635252"/>
                  </a:lnTo>
                  <a:lnTo>
                    <a:pt x="82295" y="0"/>
                  </a:lnTo>
                  <a:lnTo>
                    <a:pt x="0" y="0"/>
                  </a:lnTo>
                  <a:lnTo>
                    <a:pt x="0" y="163525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331877" y="2054733"/>
              <a:ext cx="3714368" cy="3270504"/>
            </a:xfrm>
            <a:custGeom>
              <a:avLst/>
              <a:pathLst>
                <a:path w="3714368" h="3270504">
                  <a:moveTo>
                    <a:pt x="0" y="3270504"/>
                  </a:moveTo>
                  <a:lnTo>
                    <a:pt x="3714368" y="3270504"/>
                  </a:lnTo>
                  <a:lnTo>
                    <a:pt x="3714368" y="0"/>
                  </a:lnTo>
                  <a:lnTo>
                    <a:pt x="0" y="0"/>
                  </a:lnTo>
                  <a:lnTo>
                    <a:pt x="0" y="3270504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 xmlns:cp="http://schemas.openxmlformats.org/package/2006/metadata/core-properties"/>
  <cp:revision>5</cp:revision>
  <dcterms:created xsi:type="dcterms:W3CDTF">2015-07-14T21:05:00Z</dcterms:created>
  <dcterms:modified xmlns:xsi="http://www.w3.org/2001/XMLSchema-instance" xmlns:dcterms="http://purl.org/dc/terms/" xsi:type="dcterms:W3CDTF">2019-05-24T13:20:11Z</dcterms:modified>
</cp:coreProperties>
</file>