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914398e6eeerId000002.png"/><Relationship Id="rId3" Type="http://schemas.openxmlformats.org/officeDocument/2006/relationships/image" Target="../media/1914398e6eee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177430"/>
              <a:ext cx="0" cy="1027977"/>
            </a:xfrm>
            <a:custGeom>
              <a:avLst/>
              <a:pathLst>
                <a:path w="0" h="1027977">
                  <a:moveTo>
                    <a:pt x="0" y="1027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20540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369141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17743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599458" y="4148555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99458" y="363456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99458" y="312057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2019-05-24T13:21:16Z</dcterms:modified>
</cp:coreProperties>
</file>