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5584dc41987rId000002.png"/><Relationship Id="rId3" Type="http://schemas.openxmlformats.org/officeDocument/2006/relationships/image" Target="../media/5584dc41987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94113"/>
              <a:ext cx="0" cy="1513497"/>
            </a:xfrm>
            <a:custGeom>
              <a:avLst/>
              <a:pathLst>
                <a:path w="0" h="1513497">
                  <a:moveTo>
                    <a:pt x="0" y="151349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0031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498612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299411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599458" y="44507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9458" y="394625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3441760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293726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2019-05-24T13:19:15Z</dcterms:modified>
</cp:coreProperties>
</file>