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558cc06395rId000002.png"/><Relationship Id="rId3" Type="http://schemas.openxmlformats.org/officeDocument/2006/relationships/image" Target="../media/558cc06395rId00000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582069" y="1304925"/>
            <a:ext cx="5534024" cy="4952999"/>
            <a:chOff x="2582069" y="1304925"/>
            <a:chExt cx="5534024" cy="4952999"/>
          </a:xfrm>
        </p:grpSpPr>
        <p:sp>
          <p:nvSpPr>
            <p:cNvPr id="3" name="rc3"/>
            <p:cNvSpPr/>
            <p:nvPr/>
          </p:nvSpPr>
          <p:spPr>
            <a:xfrm>
              <a:off x="2582069" y="1304925"/>
              <a:ext cx="5534024" cy="4952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553871" y="5325237"/>
              <a:ext cx="3270379" cy="0"/>
            </a:xfrm>
            <a:custGeom>
              <a:avLst/>
              <a:pathLst>
                <a:path w="3270379" h="0">
                  <a:moveTo>
                    <a:pt x="0" y="0"/>
                  </a:moveTo>
                  <a:lnTo>
                    <a:pt x="32703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553871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07947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62023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516099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170175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824251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3447943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102019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756095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410171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6064246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6718322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7" name="pl17"/>
            <p:cNvSpPr/>
            <p:nvPr/>
          </p:nvSpPr>
          <p:spPr>
            <a:xfrm>
              <a:off x="3331877" y="2054733"/>
              <a:ext cx="0" cy="3270504"/>
            </a:xfrm>
            <a:custGeom>
              <a:avLst/>
              <a:pathLst>
                <a:path w="0" h="3270504">
                  <a:moveTo>
                    <a:pt x="0" y="32705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40437" y="5325237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40437" y="4671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40437" y="401703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40437" y="336293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240437" y="270883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240437" y="205473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 rot="-5400000">
              <a:off x="2950793" y="5269538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2950793" y="4615437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2950793" y="3961336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2950793" y="3307235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2950793" y="265313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2950793" y="199903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3331877" y="2054733"/>
              <a:ext cx="3714368" cy="3270504"/>
            </a:xfrm>
            <a:custGeom>
              <a:avLst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pic>
          <p:nvPicPr>
            <p:cNvPr id="31" name="pic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871" y="2054733"/>
              <a:ext cx="3270379" cy="3270504"/>
            </a:xfrm>
            <a:prstGeom prst="rect">
              <a:avLst/>
            </a:prstGeom>
          </p:spPr>
        </p:pic>
        <p:pic>
          <p:nvPicPr>
            <p:cNvPr id="32" name="pic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4282" y="2872359"/>
              <a:ext cx="82295" cy="1635252"/>
            </a:xfrm>
            <a:prstGeom prst="rect">
              <a:avLst/>
            </a:prstGeom>
          </p:spPr>
        </p:pic>
        <p:sp>
          <p:nvSpPr>
            <p:cNvPr id="33" name="pl33"/>
            <p:cNvSpPr/>
            <p:nvPr/>
          </p:nvSpPr>
          <p:spPr>
            <a:xfrm>
              <a:off x="7416577" y="2879359"/>
              <a:ext cx="0" cy="1568662"/>
            </a:xfrm>
            <a:custGeom>
              <a:avLst/>
              <a:pathLst>
                <a:path w="0" h="1568662">
                  <a:moveTo>
                    <a:pt x="0" y="156866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416577" y="4448021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416577" y="4134289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416577" y="3820557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416577" y="3506824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416577" y="3193092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416577" y="2879359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7599458" y="4391169"/>
              <a:ext cx="34736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599458" y="4077437"/>
              <a:ext cx="34736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599458" y="3763704"/>
              <a:ext cx="34736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599458" y="3449972"/>
              <a:ext cx="34736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7599458" y="3136239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599458" y="2822507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7334282" y="2872359"/>
              <a:ext cx="82295" cy="1635252"/>
            </a:xfrm>
            <a:custGeom>
              <a:avLst/>
              <a:pathLst>
                <a:path w="82295" h="1635252">
                  <a:moveTo>
                    <a:pt x="0" y="1635252"/>
                  </a:moveTo>
                  <a:lnTo>
                    <a:pt x="82295" y="1635252"/>
                  </a:lnTo>
                  <a:lnTo>
                    <a:pt x="82295" y="0"/>
                  </a:lnTo>
                  <a:lnTo>
                    <a:pt x="0" y="0"/>
                  </a:lnTo>
                  <a:lnTo>
                    <a:pt x="0" y="16352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331877" y="2054733"/>
              <a:ext cx="3714368" cy="3270504"/>
            </a:xfrm>
            <a:custGeom>
              <a:avLst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 xmlns:cp="http://schemas.openxmlformats.org/package/2006/metadata/core-properties"/>
  <cp:revision>5</cp:revision>
  <dcterms:created xsi:type="dcterms:W3CDTF">2015-07-14T21:05:00Z</dcterms:created>
  <dcterms:modified xmlns:xsi="http://www.w3.org/2001/XMLSchema-instance" xmlns:dcterms="http://purl.org/dc/terms/" xsi:type="dcterms:W3CDTF">2019-05-24T13:18:34Z</dcterms:modified>
</cp:coreProperties>
</file>