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582069" y="1309687"/>
            <a:ext cx="5534024" cy="4943475"/>
            <a:chOff x="2582069" y="1309687"/>
            <a:chExt cx="5534024" cy="4943475"/>
          </a:xfrm>
        </p:grpSpPr>
        <p:sp>
          <p:nvSpPr>
            <p:cNvPr id="3" name="rc3"/>
            <p:cNvSpPr/>
            <p:nvPr/>
          </p:nvSpPr>
          <p:spPr>
            <a:xfrm>
              <a:off x="2582069" y="1309687"/>
              <a:ext cx="5534024" cy="49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582069" y="1309687"/>
              <a:ext cx="5534024" cy="49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033019" y="1379276"/>
              <a:ext cx="5013485" cy="446972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33019" y="5537950"/>
              <a:ext cx="5013485" cy="0"/>
            </a:xfrm>
            <a:custGeom>
              <a:avLst/>
              <a:pathLst>
                <a:path w="5013485" h="0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033019" y="4632711"/>
              <a:ext cx="5013485" cy="0"/>
            </a:xfrm>
            <a:custGeom>
              <a:avLst/>
              <a:pathLst>
                <a:path w="5013485" h="0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33019" y="3727473"/>
              <a:ext cx="5013485" cy="0"/>
            </a:xfrm>
            <a:custGeom>
              <a:avLst/>
              <a:pathLst>
                <a:path w="5013485" h="0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033019" y="2822235"/>
              <a:ext cx="5013485" cy="0"/>
            </a:xfrm>
            <a:custGeom>
              <a:avLst/>
              <a:pathLst>
                <a:path w="5013485" h="0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33019" y="1916997"/>
              <a:ext cx="5013485" cy="0"/>
            </a:xfrm>
            <a:custGeom>
              <a:avLst/>
              <a:pathLst>
                <a:path w="5013485" h="0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52027" y="1379276"/>
              <a:ext cx="0" cy="4469722"/>
            </a:xfrm>
            <a:custGeom>
              <a:avLst/>
              <a:pathLst>
                <a:path w="0"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06903" y="1379276"/>
              <a:ext cx="0" cy="4469722"/>
            </a:xfrm>
            <a:custGeom>
              <a:avLst/>
              <a:pathLst>
                <a:path w="0"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161780" y="1379276"/>
              <a:ext cx="0" cy="4469722"/>
            </a:xfrm>
            <a:custGeom>
              <a:avLst/>
              <a:pathLst>
                <a:path w="0"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516656" y="1379276"/>
              <a:ext cx="0" cy="4469722"/>
            </a:xfrm>
            <a:custGeom>
              <a:avLst/>
              <a:pathLst>
                <a:path w="0"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033019" y="5085330"/>
              <a:ext cx="5013485" cy="0"/>
            </a:xfrm>
            <a:custGeom>
              <a:avLst/>
              <a:pathLst>
                <a:path w="5013485" h="0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33019" y="4180092"/>
              <a:ext cx="5013485" cy="0"/>
            </a:xfrm>
            <a:custGeom>
              <a:avLst/>
              <a:pathLst>
                <a:path w="5013485" h="0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033019" y="3274854"/>
              <a:ext cx="5013485" cy="0"/>
            </a:xfrm>
            <a:custGeom>
              <a:avLst/>
              <a:pathLst>
                <a:path w="5013485" h="0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033019" y="2369616"/>
              <a:ext cx="5013485" cy="0"/>
            </a:xfrm>
            <a:custGeom>
              <a:avLst/>
              <a:pathLst>
                <a:path w="5013485" h="0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033019" y="1464378"/>
              <a:ext cx="5013485" cy="0"/>
            </a:xfrm>
            <a:custGeom>
              <a:avLst/>
              <a:pathLst>
                <a:path w="5013485" h="0">
                  <a:moveTo>
                    <a:pt x="0" y="0"/>
                  </a:moveTo>
                  <a:lnTo>
                    <a:pt x="5013485" y="0"/>
                  </a:lnTo>
                  <a:lnTo>
                    <a:pt x="50134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129465" y="1379276"/>
              <a:ext cx="0" cy="4469722"/>
            </a:xfrm>
            <a:custGeom>
              <a:avLst/>
              <a:pathLst>
                <a:path w="0"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484342" y="1379276"/>
              <a:ext cx="0" cy="4469722"/>
            </a:xfrm>
            <a:custGeom>
              <a:avLst/>
              <a:pathLst>
                <a:path w="0"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839218" y="1379276"/>
              <a:ext cx="0" cy="4469722"/>
            </a:xfrm>
            <a:custGeom>
              <a:avLst/>
              <a:pathLst>
                <a:path w="0" h="4469722">
                  <a:moveTo>
                    <a:pt x="0" y="4469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793793" y="4575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40096" y="31982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682186" y="4020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896940" y="39217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199299" y="31324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900593" y="15576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642354" y="32856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590850" y="33068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472860" y="2110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610159" y="32928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477794" y="24178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394247" y="38029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351325" y="17678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236079" y="31180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260905" y="2165998"/>
              <a:ext cx="4557714" cy="3479830"/>
            </a:xfrm>
            <a:custGeom>
              <a:avLst/>
              <a:pathLst>
                <a:path w="4557714" h="3479830">
                  <a:moveTo>
                    <a:pt x="0" y="0"/>
                  </a:moveTo>
                  <a:lnTo>
                    <a:pt x="57692" y="33621"/>
                  </a:lnTo>
                  <a:lnTo>
                    <a:pt x="115385" y="66847"/>
                  </a:lnTo>
                  <a:lnTo>
                    <a:pt x="173077" y="99652"/>
                  </a:lnTo>
                  <a:lnTo>
                    <a:pt x="230770" y="132010"/>
                  </a:lnTo>
                  <a:lnTo>
                    <a:pt x="288462" y="163891"/>
                  </a:lnTo>
                  <a:lnTo>
                    <a:pt x="346155" y="195268"/>
                  </a:lnTo>
                  <a:lnTo>
                    <a:pt x="403848" y="226111"/>
                  </a:lnTo>
                  <a:lnTo>
                    <a:pt x="461540" y="256388"/>
                  </a:lnTo>
                  <a:lnTo>
                    <a:pt x="519233" y="286071"/>
                  </a:lnTo>
                  <a:lnTo>
                    <a:pt x="576925" y="315129"/>
                  </a:lnTo>
                  <a:lnTo>
                    <a:pt x="634618" y="343532"/>
                  </a:lnTo>
                  <a:lnTo>
                    <a:pt x="692310" y="371253"/>
                  </a:lnTo>
                  <a:lnTo>
                    <a:pt x="750003" y="398263"/>
                  </a:lnTo>
                  <a:lnTo>
                    <a:pt x="807696" y="424540"/>
                  </a:lnTo>
                  <a:lnTo>
                    <a:pt x="865388" y="450061"/>
                  </a:lnTo>
                  <a:lnTo>
                    <a:pt x="923081" y="474807"/>
                  </a:lnTo>
                  <a:lnTo>
                    <a:pt x="980773" y="498764"/>
                  </a:lnTo>
                  <a:lnTo>
                    <a:pt x="1038466" y="521920"/>
                  </a:lnTo>
                  <a:lnTo>
                    <a:pt x="1096159" y="544269"/>
                  </a:lnTo>
                  <a:lnTo>
                    <a:pt x="1153851" y="565810"/>
                  </a:lnTo>
                  <a:lnTo>
                    <a:pt x="1211544" y="586544"/>
                  </a:lnTo>
                  <a:lnTo>
                    <a:pt x="1269236" y="606479"/>
                  </a:lnTo>
                  <a:lnTo>
                    <a:pt x="1326929" y="625627"/>
                  </a:lnTo>
                  <a:lnTo>
                    <a:pt x="1384621" y="644002"/>
                  </a:lnTo>
                  <a:lnTo>
                    <a:pt x="1442314" y="661625"/>
                  </a:lnTo>
                  <a:lnTo>
                    <a:pt x="1500007" y="678518"/>
                  </a:lnTo>
                  <a:lnTo>
                    <a:pt x="1557699" y="694705"/>
                  </a:lnTo>
                  <a:lnTo>
                    <a:pt x="1615392" y="710213"/>
                  </a:lnTo>
                  <a:lnTo>
                    <a:pt x="1673084" y="725072"/>
                  </a:lnTo>
                  <a:lnTo>
                    <a:pt x="1730777" y="739310"/>
                  </a:lnTo>
                  <a:lnTo>
                    <a:pt x="1788470" y="752958"/>
                  </a:lnTo>
                  <a:lnTo>
                    <a:pt x="1846162" y="766045"/>
                  </a:lnTo>
                  <a:lnTo>
                    <a:pt x="1903855" y="778604"/>
                  </a:lnTo>
                  <a:lnTo>
                    <a:pt x="1961547" y="790661"/>
                  </a:lnTo>
                  <a:lnTo>
                    <a:pt x="2019240" y="802248"/>
                  </a:lnTo>
                  <a:lnTo>
                    <a:pt x="2076932" y="813391"/>
                  </a:lnTo>
                  <a:lnTo>
                    <a:pt x="2134625" y="824117"/>
                  </a:lnTo>
                  <a:lnTo>
                    <a:pt x="2192318" y="834451"/>
                  </a:lnTo>
                  <a:lnTo>
                    <a:pt x="2250010" y="844419"/>
                  </a:lnTo>
                  <a:lnTo>
                    <a:pt x="2307703" y="854043"/>
                  </a:lnTo>
                  <a:lnTo>
                    <a:pt x="2365395" y="863344"/>
                  </a:lnTo>
                  <a:lnTo>
                    <a:pt x="2423088" y="872344"/>
                  </a:lnTo>
                  <a:lnTo>
                    <a:pt x="2480781" y="881061"/>
                  </a:lnTo>
                  <a:lnTo>
                    <a:pt x="2538473" y="889513"/>
                  </a:lnTo>
                  <a:lnTo>
                    <a:pt x="2596166" y="897717"/>
                  </a:lnTo>
                  <a:lnTo>
                    <a:pt x="2653858" y="905688"/>
                  </a:lnTo>
                  <a:lnTo>
                    <a:pt x="2711551" y="913442"/>
                  </a:lnTo>
                  <a:lnTo>
                    <a:pt x="2769243" y="920991"/>
                  </a:lnTo>
                  <a:lnTo>
                    <a:pt x="2826936" y="928349"/>
                  </a:lnTo>
                  <a:lnTo>
                    <a:pt x="2884629" y="935527"/>
                  </a:lnTo>
                  <a:lnTo>
                    <a:pt x="2942321" y="942536"/>
                  </a:lnTo>
                  <a:lnTo>
                    <a:pt x="3000014" y="949386"/>
                  </a:lnTo>
                  <a:lnTo>
                    <a:pt x="3057706" y="956087"/>
                  </a:lnTo>
                  <a:lnTo>
                    <a:pt x="3115399" y="962648"/>
                  </a:lnTo>
                  <a:lnTo>
                    <a:pt x="3173092" y="969077"/>
                  </a:lnTo>
                  <a:lnTo>
                    <a:pt x="3230784" y="975381"/>
                  </a:lnTo>
                  <a:lnTo>
                    <a:pt x="3288477" y="981568"/>
                  </a:lnTo>
                  <a:lnTo>
                    <a:pt x="3346169" y="987644"/>
                  </a:lnTo>
                  <a:lnTo>
                    <a:pt x="3403862" y="993616"/>
                  </a:lnTo>
                  <a:lnTo>
                    <a:pt x="3461554" y="999488"/>
                  </a:lnTo>
                  <a:lnTo>
                    <a:pt x="3519247" y="1005268"/>
                  </a:lnTo>
                  <a:lnTo>
                    <a:pt x="3576940" y="1010959"/>
                  </a:lnTo>
                  <a:lnTo>
                    <a:pt x="3634632" y="1016566"/>
                  </a:lnTo>
                  <a:lnTo>
                    <a:pt x="3692325" y="1022094"/>
                  </a:lnTo>
                  <a:lnTo>
                    <a:pt x="3750017" y="1027547"/>
                  </a:lnTo>
                  <a:lnTo>
                    <a:pt x="3807710" y="1032929"/>
                  </a:lnTo>
                  <a:lnTo>
                    <a:pt x="3865403" y="1038243"/>
                  </a:lnTo>
                  <a:lnTo>
                    <a:pt x="3923095" y="1043493"/>
                  </a:lnTo>
                  <a:lnTo>
                    <a:pt x="3980788" y="1048681"/>
                  </a:lnTo>
                  <a:lnTo>
                    <a:pt x="4038480" y="1053811"/>
                  </a:lnTo>
                  <a:lnTo>
                    <a:pt x="4096173" y="1058886"/>
                  </a:lnTo>
                  <a:lnTo>
                    <a:pt x="4153865" y="1063909"/>
                  </a:lnTo>
                  <a:lnTo>
                    <a:pt x="4211558" y="1068881"/>
                  </a:lnTo>
                  <a:lnTo>
                    <a:pt x="4269251" y="1073805"/>
                  </a:lnTo>
                  <a:lnTo>
                    <a:pt x="4326943" y="1078683"/>
                  </a:lnTo>
                  <a:lnTo>
                    <a:pt x="4384636" y="1083518"/>
                  </a:lnTo>
                  <a:lnTo>
                    <a:pt x="4442328" y="1088310"/>
                  </a:lnTo>
                  <a:lnTo>
                    <a:pt x="4500021" y="1093063"/>
                  </a:lnTo>
                  <a:lnTo>
                    <a:pt x="4557714" y="1097778"/>
                  </a:lnTo>
                  <a:lnTo>
                    <a:pt x="4557714" y="3479830"/>
                  </a:lnTo>
                  <a:lnTo>
                    <a:pt x="4500021" y="3440530"/>
                  </a:lnTo>
                  <a:lnTo>
                    <a:pt x="4442328" y="3401267"/>
                  </a:lnTo>
                  <a:lnTo>
                    <a:pt x="4384636" y="3362045"/>
                  </a:lnTo>
                  <a:lnTo>
                    <a:pt x="4326943" y="3322864"/>
                  </a:lnTo>
                  <a:lnTo>
                    <a:pt x="4269251" y="3283727"/>
                  </a:lnTo>
                  <a:lnTo>
                    <a:pt x="4211558" y="3244636"/>
                  </a:lnTo>
                  <a:lnTo>
                    <a:pt x="4153865" y="3205593"/>
                  </a:lnTo>
                  <a:lnTo>
                    <a:pt x="4096173" y="3166600"/>
                  </a:lnTo>
                  <a:lnTo>
                    <a:pt x="4038480" y="3127659"/>
                  </a:lnTo>
                  <a:lnTo>
                    <a:pt x="3980788" y="3088775"/>
                  </a:lnTo>
                  <a:lnTo>
                    <a:pt x="3923095" y="3049948"/>
                  </a:lnTo>
                  <a:lnTo>
                    <a:pt x="3865403" y="3011182"/>
                  </a:lnTo>
                  <a:lnTo>
                    <a:pt x="3807710" y="2972481"/>
                  </a:lnTo>
                  <a:lnTo>
                    <a:pt x="3750017" y="2933847"/>
                  </a:lnTo>
                  <a:lnTo>
                    <a:pt x="3692325" y="2895285"/>
                  </a:lnTo>
                  <a:lnTo>
                    <a:pt x="3634632" y="2856798"/>
                  </a:lnTo>
                  <a:lnTo>
                    <a:pt x="3576940" y="2818390"/>
                  </a:lnTo>
                  <a:lnTo>
                    <a:pt x="3519247" y="2780066"/>
                  </a:lnTo>
                  <a:lnTo>
                    <a:pt x="3461554" y="2741830"/>
                  </a:lnTo>
                  <a:lnTo>
                    <a:pt x="3403862" y="2703687"/>
                  </a:lnTo>
                  <a:lnTo>
                    <a:pt x="3346169" y="2665643"/>
                  </a:lnTo>
                  <a:lnTo>
                    <a:pt x="3288477" y="2627704"/>
                  </a:lnTo>
                  <a:lnTo>
                    <a:pt x="3230784" y="2589876"/>
                  </a:lnTo>
                  <a:lnTo>
                    <a:pt x="3173092" y="2552165"/>
                  </a:lnTo>
                  <a:lnTo>
                    <a:pt x="3115399" y="2514578"/>
                  </a:lnTo>
                  <a:lnTo>
                    <a:pt x="3057706" y="2477124"/>
                  </a:lnTo>
                  <a:lnTo>
                    <a:pt x="3000014" y="2439809"/>
                  </a:lnTo>
                  <a:lnTo>
                    <a:pt x="2942321" y="2402644"/>
                  </a:lnTo>
                  <a:lnTo>
                    <a:pt x="2884629" y="2365638"/>
                  </a:lnTo>
                  <a:lnTo>
                    <a:pt x="2826936" y="2328801"/>
                  </a:lnTo>
                  <a:lnTo>
                    <a:pt x="2769243" y="2292143"/>
                  </a:lnTo>
                  <a:lnTo>
                    <a:pt x="2711551" y="2255677"/>
                  </a:lnTo>
                  <a:lnTo>
                    <a:pt x="2653858" y="2219416"/>
                  </a:lnTo>
                  <a:lnTo>
                    <a:pt x="2596166" y="2183372"/>
                  </a:lnTo>
                  <a:lnTo>
                    <a:pt x="2538473" y="2147561"/>
                  </a:lnTo>
                  <a:lnTo>
                    <a:pt x="2480781" y="2111997"/>
                  </a:lnTo>
                  <a:lnTo>
                    <a:pt x="2423088" y="2076699"/>
                  </a:lnTo>
                  <a:lnTo>
                    <a:pt x="2365395" y="2041683"/>
                  </a:lnTo>
                  <a:lnTo>
                    <a:pt x="2307703" y="2006969"/>
                  </a:lnTo>
                  <a:lnTo>
                    <a:pt x="2250010" y="1972578"/>
                  </a:lnTo>
                  <a:lnTo>
                    <a:pt x="2192318" y="1938530"/>
                  </a:lnTo>
                  <a:lnTo>
                    <a:pt x="2134625" y="1904850"/>
                  </a:lnTo>
                  <a:lnTo>
                    <a:pt x="2076932" y="1871560"/>
                  </a:lnTo>
                  <a:lnTo>
                    <a:pt x="2019240" y="1838688"/>
                  </a:lnTo>
                  <a:lnTo>
                    <a:pt x="1961547" y="1806259"/>
                  </a:lnTo>
                  <a:lnTo>
                    <a:pt x="1903855" y="1774302"/>
                  </a:lnTo>
                  <a:lnTo>
                    <a:pt x="1846162" y="1742844"/>
                  </a:lnTo>
                  <a:lnTo>
                    <a:pt x="1788470" y="1711917"/>
                  </a:lnTo>
                  <a:lnTo>
                    <a:pt x="1730777" y="1681550"/>
                  </a:lnTo>
                  <a:lnTo>
                    <a:pt x="1673084" y="1651772"/>
                  </a:lnTo>
                  <a:lnTo>
                    <a:pt x="1615392" y="1622616"/>
                  </a:lnTo>
                  <a:lnTo>
                    <a:pt x="1557699" y="1594109"/>
                  </a:lnTo>
                  <a:lnTo>
                    <a:pt x="1500007" y="1566280"/>
                  </a:lnTo>
                  <a:lnTo>
                    <a:pt x="1442314" y="1539158"/>
                  </a:lnTo>
                  <a:lnTo>
                    <a:pt x="1384621" y="1512765"/>
                  </a:lnTo>
                  <a:lnTo>
                    <a:pt x="1326929" y="1487126"/>
                  </a:lnTo>
                  <a:lnTo>
                    <a:pt x="1269236" y="1462258"/>
                  </a:lnTo>
                  <a:lnTo>
                    <a:pt x="1211544" y="1438178"/>
                  </a:lnTo>
                  <a:lnTo>
                    <a:pt x="1153851" y="1414897"/>
                  </a:lnTo>
                  <a:lnTo>
                    <a:pt x="1096159" y="1392422"/>
                  </a:lnTo>
                  <a:lnTo>
                    <a:pt x="1038466" y="1370756"/>
                  </a:lnTo>
                  <a:lnTo>
                    <a:pt x="980773" y="1349897"/>
                  </a:lnTo>
                  <a:lnTo>
                    <a:pt x="923081" y="1329838"/>
                  </a:lnTo>
                  <a:lnTo>
                    <a:pt x="865388" y="1310569"/>
                  </a:lnTo>
                  <a:lnTo>
                    <a:pt x="807696" y="1292075"/>
                  </a:lnTo>
                  <a:lnTo>
                    <a:pt x="750003" y="1274336"/>
                  </a:lnTo>
                  <a:lnTo>
                    <a:pt x="692310" y="1257332"/>
                  </a:lnTo>
                  <a:lnTo>
                    <a:pt x="634618" y="1241037"/>
                  </a:lnTo>
                  <a:lnTo>
                    <a:pt x="576925" y="1225425"/>
                  </a:lnTo>
                  <a:lnTo>
                    <a:pt x="519233" y="1210467"/>
                  </a:lnTo>
                  <a:lnTo>
                    <a:pt x="461540" y="1196135"/>
                  </a:lnTo>
                  <a:lnTo>
                    <a:pt x="403848" y="1182397"/>
                  </a:lnTo>
                  <a:lnTo>
                    <a:pt x="346155" y="1169224"/>
                  </a:lnTo>
                  <a:lnTo>
                    <a:pt x="288462" y="1156586"/>
                  </a:lnTo>
                  <a:lnTo>
                    <a:pt x="230770" y="1144452"/>
                  </a:lnTo>
                  <a:lnTo>
                    <a:pt x="173077" y="1132794"/>
                  </a:lnTo>
                  <a:lnTo>
                    <a:pt x="115385" y="1121584"/>
                  </a:lnTo>
                  <a:lnTo>
                    <a:pt x="57692" y="1110795"/>
                  </a:lnTo>
                  <a:lnTo>
                    <a:pt x="0" y="110040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60905" y="2716199"/>
              <a:ext cx="4557714" cy="1738603"/>
            </a:xfrm>
            <a:custGeom>
              <a:avLst/>
              <a:pathLst>
                <a:path w="4557714" h="1738603">
                  <a:moveTo>
                    <a:pt x="0" y="0"/>
                  </a:moveTo>
                  <a:lnTo>
                    <a:pt x="57692" y="22007"/>
                  </a:lnTo>
                  <a:lnTo>
                    <a:pt x="115385" y="44015"/>
                  </a:lnTo>
                  <a:lnTo>
                    <a:pt x="173077" y="66022"/>
                  </a:lnTo>
                  <a:lnTo>
                    <a:pt x="230770" y="88030"/>
                  </a:lnTo>
                  <a:lnTo>
                    <a:pt x="288462" y="110038"/>
                  </a:lnTo>
                  <a:lnTo>
                    <a:pt x="346155" y="132045"/>
                  </a:lnTo>
                  <a:lnTo>
                    <a:pt x="403848" y="154053"/>
                  </a:lnTo>
                  <a:lnTo>
                    <a:pt x="461540" y="176061"/>
                  </a:lnTo>
                  <a:lnTo>
                    <a:pt x="519233" y="198068"/>
                  </a:lnTo>
                  <a:lnTo>
                    <a:pt x="576925" y="220076"/>
                  </a:lnTo>
                  <a:lnTo>
                    <a:pt x="634618" y="242084"/>
                  </a:lnTo>
                  <a:lnTo>
                    <a:pt x="692310" y="264091"/>
                  </a:lnTo>
                  <a:lnTo>
                    <a:pt x="750003" y="286099"/>
                  </a:lnTo>
                  <a:lnTo>
                    <a:pt x="807696" y="308107"/>
                  </a:lnTo>
                  <a:lnTo>
                    <a:pt x="865388" y="330114"/>
                  </a:lnTo>
                  <a:lnTo>
                    <a:pt x="923081" y="352122"/>
                  </a:lnTo>
                  <a:lnTo>
                    <a:pt x="980773" y="374129"/>
                  </a:lnTo>
                  <a:lnTo>
                    <a:pt x="1038466" y="396137"/>
                  </a:lnTo>
                  <a:lnTo>
                    <a:pt x="1096159" y="418145"/>
                  </a:lnTo>
                  <a:lnTo>
                    <a:pt x="1153851" y="440152"/>
                  </a:lnTo>
                  <a:lnTo>
                    <a:pt x="1211544" y="462160"/>
                  </a:lnTo>
                  <a:lnTo>
                    <a:pt x="1269236" y="484168"/>
                  </a:lnTo>
                  <a:lnTo>
                    <a:pt x="1326929" y="506175"/>
                  </a:lnTo>
                  <a:lnTo>
                    <a:pt x="1384621" y="528183"/>
                  </a:lnTo>
                  <a:lnTo>
                    <a:pt x="1442314" y="550191"/>
                  </a:lnTo>
                  <a:lnTo>
                    <a:pt x="1500007" y="572198"/>
                  </a:lnTo>
                  <a:lnTo>
                    <a:pt x="1557699" y="594206"/>
                  </a:lnTo>
                  <a:lnTo>
                    <a:pt x="1615392" y="616214"/>
                  </a:lnTo>
                  <a:lnTo>
                    <a:pt x="1673084" y="638221"/>
                  </a:lnTo>
                  <a:lnTo>
                    <a:pt x="1730777" y="660229"/>
                  </a:lnTo>
                  <a:lnTo>
                    <a:pt x="1788470" y="682236"/>
                  </a:lnTo>
                  <a:lnTo>
                    <a:pt x="1846162" y="704244"/>
                  </a:lnTo>
                  <a:lnTo>
                    <a:pt x="1903855" y="726252"/>
                  </a:lnTo>
                  <a:lnTo>
                    <a:pt x="1961547" y="748259"/>
                  </a:lnTo>
                  <a:lnTo>
                    <a:pt x="2019240" y="770267"/>
                  </a:lnTo>
                  <a:lnTo>
                    <a:pt x="2076932" y="792275"/>
                  </a:lnTo>
                  <a:lnTo>
                    <a:pt x="2134625" y="814282"/>
                  </a:lnTo>
                  <a:lnTo>
                    <a:pt x="2192318" y="836290"/>
                  </a:lnTo>
                  <a:lnTo>
                    <a:pt x="2250010" y="858298"/>
                  </a:lnTo>
                  <a:lnTo>
                    <a:pt x="2307703" y="880305"/>
                  </a:lnTo>
                  <a:lnTo>
                    <a:pt x="2365395" y="902313"/>
                  </a:lnTo>
                  <a:lnTo>
                    <a:pt x="2423088" y="924321"/>
                  </a:lnTo>
                  <a:lnTo>
                    <a:pt x="2480781" y="946328"/>
                  </a:lnTo>
                  <a:lnTo>
                    <a:pt x="2538473" y="968336"/>
                  </a:lnTo>
                  <a:lnTo>
                    <a:pt x="2596166" y="990344"/>
                  </a:lnTo>
                  <a:lnTo>
                    <a:pt x="2653858" y="1012351"/>
                  </a:lnTo>
                  <a:lnTo>
                    <a:pt x="2711551" y="1034359"/>
                  </a:lnTo>
                  <a:lnTo>
                    <a:pt x="2769243" y="1056366"/>
                  </a:lnTo>
                  <a:lnTo>
                    <a:pt x="2826936" y="1078374"/>
                  </a:lnTo>
                  <a:lnTo>
                    <a:pt x="2884629" y="1100382"/>
                  </a:lnTo>
                  <a:lnTo>
                    <a:pt x="2942321" y="1122389"/>
                  </a:lnTo>
                  <a:lnTo>
                    <a:pt x="3000014" y="1144397"/>
                  </a:lnTo>
                  <a:lnTo>
                    <a:pt x="3057706" y="1166405"/>
                  </a:lnTo>
                  <a:lnTo>
                    <a:pt x="3115399" y="1188412"/>
                  </a:lnTo>
                  <a:lnTo>
                    <a:pt x="3173092" y="1210420"/>
                  </a:lnTo>
                  <a:lnTo>
                    <a:pt x="3230784" y="1232428"/>
                  </a:lnTo>
                  <a:lnTo>
                    <a:pt x="3288477" y="1254435"/>
                  </a:lnTo>
                  <a:lnTo>
                    <a:pt x="3346169" y="1276443"/>
                  </a:lnTo>
                  <a:lnTo>
                    <a:pt x="3403862" y="1298451"/>
                  </a:lnTo>
                  <a:lnTo>
                    <a:pt x="3461554" y="1320458"/>
                  </a:lnTo>
                  <a:lnTo>
                    <a:pt x="3519247" y="1342466"/>
                  </a:lnTo>
                  <a:lnTo>
                    <a:pt x="3576940" y="1364473"/>
                  </a:lnTo>
                  <a:lnTo>
                    <a:pt x="3634632" y="1386481"/>
                  </a:lnTo>
                  <a:lnTo>
                    <a:pt x="3692325" y="1408489"/>
                  </a:lnTo>
                  <a:lnTo>
                    <a:pt x="3750017" y="1430496"/>
                  </a:lnTo>
                  <a:lnTo>
                    <a:pt x="3807710" y="1452504"/>
                  </a:lnTo>
                  <a:lnTo>
                    <a:pt x="3865403" y="1474512"/>
                  </a:lnTo>
                  <a:lnTo>
                    <a:pt x="3923095" y="1496519"/>
                  </a:lnTo>
                  <a:lnTo>
                    <a:pt x="3980788" y="1518527"/>
                  </a:lnTo>
                  <a:lnTo>
                    <a:pt x="4038480" y="1540535"/>
                  </a:lnTo>
                  <a:lnTo>
                    <a:pt x="4096173" y="1562542"/>
                  </a:lnTo>
                  <a:lnTo>
                    <a:pt x="4153865" y="1584550"/>
                  </a:lnTo>
                  <a:lnTo>
                    <a:pt x="4211558" y="1606558"/>
                  </a:lnTo>
                  <a:lnTo>
                    <a:pt x="4269251" y="1628565"/>
                  </a:lnTo>
                  <a:lnTo>
                    <a:pt x="4326943" y="1650573"/>
                  </a:lnTo>
                  <a:lnTo>
                    <a:pt x="4384636" y="1672580"/>
                  </a:lnTo>
                  <a:lnTo>
                    <a:pt x="4442328" y="1694588"/>
                  </a:lnTo>
                  <a:lnTo>
                    <a:pt x="4500021" y="1716596"/>
                  </a:lnTo>
                  <a:lnTo>
                    <a:pt x="4557714" y="1738603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2815027" y="504363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815027" y="413840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815027" y="323316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815027" y="2329289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815027" y="142405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2998224" y="5085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998224" y="41800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998224" y="32748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998224" y="2369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998224" y="14643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129465" y="58489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84342" y="58489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839218" y="584899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4036232" y="590993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91108" y="590993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745985" y="590993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035020" y="6025598"/>
              <a:ext cx="1009482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mean.living.total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2239583" y="3548584"/>
              <a:ext cx="8930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mean.age.ferc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5</cp:revision>
  <dcterms:created xsi:type="dcterms:W3CDTF">2015-07-14T21:05:00Z</dcterms:created>
  <dcterms:modified xmlns:xsi="http://www.w3.org/2001/XMLSchema-instance" xmlns:dcterms="http://purl.org/dc/terms/" xsi:type="dcterms:W3CDTF">2019-05-16T12:40:28Z</dcterms:modified>
</cp:coreProperties>
</file>