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2" d="100"/>
          <a:sy n="92" d="100"/>
        </p:scale>
        <p:origin x="84" y="102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2582069" y="1309687"/>
            <a:ext cx="5534024" cy="5012105"/>
            <a:chOff x="2582069" y="1309687"/>
            <a:chExt cx="5534024" cy="5012105"/>
          </a:xfrm>
        </p:grpSpPr>
        <p:sp>
          <p:nvSpPr>
            <p:cNvPr id="3" name="rc3"/>
            <p:cNvSpPr/>
            <p:nvPr/>
          </p:nvSpPr>
          <p:spPr>
            <a:xfrm>
              <a:off x="2582069" y="1309687"/>
              <a:ext cx="5534024" cy="49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582069" y="1309687"/>
              <a:ext cx="5534024" cy="49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033019" y="1379276"/>
              <a:ext cx="5013485" cy="446972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3033019" y="5607621"/>
              <a:ext cx="5013485" cy="0"/>
            </a:xfrm>
            <a:custGeom>
              <a:avLst/>
              <a:gdLst/>
              <a:ahLst/>
              <a:cxnLst/>
              <a:rect l="0" t="0" r="0" b="0"/>
              <a:pathLst>
                <a:path w="5013485">
                  <a:moveTo>
                    <a:pt x="0" y="0"/>
                  </a:moveTo>
                  <a:lnTo>
                    <a:pt x="5013485" y="0"/>
                  </a:lnTo>
                  <a:lnTo>
                    <a:pt x="50134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3033019" y="4322711"/>
              <a:ext cx="5013485" cy="0"/>
            </a:xfrm>
            <a:custGeom>
              <a:avLst/>
              <a:gdLst/>
              <a:ahLst/>
              <a:cxnLst/>
              <a:rect l="0" t="0" r="0" b="0"/>
              <a:pathLst>
                <a:path w="5013485">
                  <a:moveTo>
                    <a:pt x="0" y="0"/>
                  </a:moveTo>
                  <a:lnTo>
                    <a:pt x="5013485" y="0"/>
                  </a:lnTo>
                  <a:lnTo>
                    <a:pt x="50134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3033019" y="3037801"/>
              <a:ext cx="5013485" cy="0"/>
            </a:xfrm>
            <a:custGeom>
              <a:avLst/>
              <a:gdLst/>
              <a:ahLst/>
              <a:cxnLst/>
              <a:rect l="0" t="0" r="0" b="0"/>
              <a:pathLst>
                <a:path w="5013485">
                  <a:moveTo>
                    <a:pt x="0" y="0"/>
                  </a:moveTo>
                  <a:lnTo>
                    <a:pt x="5013485" y="0"/>
                  </a:lnTo>
                  <a:lnTo>
                    <a:pt x="50134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3033019" y="1752892"/>
              <a:ext cx="5013485" cy="0"/>
            </a:xfrm>
            <a:custGeom>
              <a:avLst/>
              <a:gdLst/>
              <a:ahLst/>
              <a:cxnLst/>
              <a:rect l="0" t="0" r="0" b="0"/>
              <a:pathLst>
                <a:path w="5013485">
                  <a:moveTo>
                    <a:pt x="0" y="0"/>
                  </a:moveTo>
                  <a:lnTo>
                    <a:pt x="5013485" y="0"/>
                  </a:lnTo>
                  <a:lnTo>
                    <a:pt x="50134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3452027" y="1379276"/>
              <a:ext cx="0" cy="4469722"/>
            </a:xfrm>
            <a:custGeom>
              <a:avLst/>
              <a:gdLst/>
              <a:ahLst/>
              <a:cxnLst/>
              <a:rect l="0" t="0" r="0" b="0"/>
              <a:pathLst>
                <a:path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4806903" y="1379276"/>
              <a:ext cx="0" cy="4469722"/>
            </a:xfrm>
            <a:custGeom>
              <a:avLst/>
              <a:gdLst/>
              <a:ahLst/>
              <a:cxnLst/>
              <a:rect l="0" t="0" r="0" b="0"/>
              <a:pathLst>
                <a:path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161780" y="1379276"/>
              <a:ext cx="0" cy="4469722"/>
            </a:xfrm>
            <a:custGeom>
              <a:avLst/>
              <a:gdLst/>
              <a:ahLst/>
              <a:cxnLst/>
              <a:rect l="0" t="0" r="0" b="0"/>
              <a:pathLst>
                <a:path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516656" y="1379276"/>
              <a:ext cx="0" cy="4469722"/>
            </a:xfrm>
            <a:custGeom>
              <a:avLst/>
              <a:gdLst/>
              <a:ahLst/>
              <a:cxnLst/>
              <a:rect l="0" t="0" r="0" b="0"/>
              <a:pathLst>
                <a:path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3033019" y="4965166"/>
              <a:ext cx="5013485" cy="0"/>
            </a:xfrm>
            <a:custGeom>
              <a:avLst/>
              <a:gdLst/>
              <a:ahLst/>
              <a:cxnLst/>
              <a:rect l="0" t="0" r="0" b="0"/>
              <a:pathLst>
                <a:path w="5013485">
                  <a:moveTo>
                    <a:pt x="0" y="0"/>
                  </a:moveTo>
                  <a:lnTo>
                    <a:pt x="5013485" y="0"/>
                  </a:lnTo>
                  <a:lnTo>
                    <a:pt x="50134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3033019" y="3680256"/>
              <a:ext cx="5013485" cy="0"/>
            </a:xfrm>
            <a:custGeom>
              <a:avLst/>
              <a:gdLst/>
              <a:ahLst/>
              <a:cxnLst/>
              <a:rect l="0" t="0" r="0" b="0"/>
              <a:pathLst>
                <a:path w="5013485">
                  <a:moveTo>
                    <a:pt x="0" y="0"/>
                  </a:moveTo>
                  <a:lnTo>
                    <a:pt x="5013485" y="0"/>
                  </a:lnTo>
                  <a:lnTo>
                    <a:pt x="50134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3033019" y="2395347"/>
              <a:ext cx="5013485" cy="0"/>
            </a:xfrm>
            <a:custGeom>
              <a:avLst/>
              <a:gdLst/>
              <a:ahLst/>
              <a:cxnLst/>
              <a:rect l="0" t="0" r="0" b="0"/>
              <a:pathLst>
                <a:path w="5013485">
                  <a:moveTo>
                    <a:pt x="0" y="0"/>
                  </a:moveTo>
                  <a:lnTo>
                    <a:pt x="5013485" y="0"/>
                  </a:lnTo>
                  <a:lnTo>
                    <a:pt x="50134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4129465" y="1379276"/>
              <a:ext cx="0" cy="4469722"/>
            </a:xfrm>
            <a:custGeom>
              <a:avLst/>
              <a:gdLst/>
              <a:ahLst/>
              <a:cxnLst/>
              <a:rect l="0" t="0" r="0" b="0"/>
              <a:pathLst>
                <a:path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5484342" y="1379276"/>
              <a:ext cx="0" cy="4469722"/>
            </a:xfrm>
            <a:custGeom>
              <a:avLst/>
              <a:gdLst/>
              <a:ahLst/>
              <a:cxnLst/>
              <a:rect l="0" t="0" r="0" b="0"/>
              <a:pathLst>
                <a:path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6839218" y="1379276"/>
              <a:ext cx="0" cy="4469722"/>
            </a:xfrm>
            <a:custGeom>
              <a:avLst/>
              <a:gdLst/>
              <a:ahLst/>
              <a:cxnLst/>
              <a:rect l="0" t="0" r="0" b="0"/>
              <a:pathLst>
                <a:path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7793793" y="17232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6340096" y="494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5682186" y="49403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4896940" y="49403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4199299" y="2433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3900593" y="494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3642354" y="494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3590850" y="49403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3472860" y="494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3610159" y="494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3477794" y="49403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3394247" y="49403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3351325" y="4940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3236079" y="42256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g34"/>
            <p:cNvSpPr/>
            <p:nvPr/>
          </p:nvSpPr>
          <p:spPr>
            <a:xfrm>
              <a:off x="3260905" y="1582445"/>
              <a:ext cx="4557714" cy="4063383"/>
            </a:xfrm>
            <a:custGeom>
              <a:avLst/>
              <a:gdLst/>
              <a:ahLst/>
              <a:cxnLst/>
              <a:rect l="0" t="0" r="0" b="0"/>
              <a:pathLst>
                <a:path w="4557714" h="4063383">
                  <a:moveTo>
                    <a:pt x="0" y="2680763"/>
                  </a:moveTo>
                  <a:lnTo>
                    <a:pt x="57692" y="2671614"/>
                  </a:lnTo>
                  <a:lnTo>
                    <a:pt x="115385" y="2661968"/>
                  </a:lnTo>
                  <a:lnTo>
                    <a:pt x="173077" y="2651793"/>
                  </a:lnTo>
                  <a:lnTo>
                    <a:pt x="230770" y="2641056"/>
                  </a:lnTo>
                  <a:lnTo>
                    <a:pt x="288462" y="2629721"/>
                  </a:lnTo>
                  <a:lnTo>
                    <a:pt x="346155" y="2617751"/>
                  </a:lnTo>
                  <a:lnTo>
                    <a:pt x="403848" y="2605110"/>
                  </a:lnTo>
                  <a:lnTo>
                    <a:pt x="461540" y="2591760"/>
                  </a:lnTo>
                  <a:lnTo>
                    <a:pt x="519233" y="2577662"/>
                  </a:lnTo>
                  <a:lnTo>
                    <a:pt x="576925" y="2562778"/>
                  </a:lnTo>
                  <a:lnTo>
                    <a:pt x="634618" y="2547072"/>
                  </a:lnTo>
                  <a:lnTo>
                    <a:pt x="692310" y="2530509"/>
                  </a:lnTo>
                  <a:lnTo>
                    <a:pt x="750003" y="2513053"/>
                  </a:lnTo>
                  <a:lnTo>
                    <a:pt x="807696" y="2494676"/>
                  </a:lnTo>
                  <a:lnTo>
                    <a:pt x="865388" y="2475348"/>
                  </a:lnTo>
                  <a:lnTo>
                    <a:pt x="923081" y="2455048"/>
                  </a:lnTo>
                  <a:lnTo>
                    <a:pt x="980773" y="2433755"/>
                  </a:lnTo>
                  <a:lnTo>
                    <a:pt x="1038466" y="2411456"/>
                  </a:lnTo>
                  <a:lnTo>
                    <a:pt x="1096159" y="2388144"/>
                  </a:lnTo>
                  <a:lnTo>
                    <a:pt x="1153851" y="2363815"/>
                  </a:lnTo>
                  <a:lnTo>
                    <a:pt x="1211544" y="2338474"/>
                  </a:lnTo>
                  <a:lnTo>
                    <a:pt x="1269236" y="2312128"/>
                  </a:lnTo>
                  <a:lnTo>
                    <a:pt x="1326929" y="2284793"/>
                  </a:lnTo>
                  <a:lnTo>
                    <a:pt x="1384621" y="2256488"/>
                  </a:lnTo>
                  <a:lnTo>
                    <a:pt x="1442314" y="2227237"/>
                  </a:lnTo>
                  <a:lnTo>
                    <a:pt x="1500007" y="2197069"/>
                  </a:lnTo>
                  <a:lnTo>
                    <a:pt x="1557699" y="2166013"/>
                  </a:lnTo>
                  <a:lnTo>
                    <a:pt x="1615392" y="2134106"/>
                  </a:lnTo>
                  <a:lnTo>
                    <a:pt x="1673084" y="2101381"/>
                  </a:lnTo>
                  <a:lnTo>
                    <a:pt x="1730777" y="2067878"/>
                  </a:lnTo>
                  <a:lnTo>
                    <a:pt x="1788470" y="2033632"/>
                  </a:lnTo>
                  <a:lnTo>
                    <a:pt x="1846162" y="1998683"/>
                  </a:lnTo>
                  <a:lnTo>
                    <a:pt x="1903855" y="1963069"/>
                  </a:lnTo>
                  <a:lnTo>
                    <a:pt x="1961547" y="1926825"/>
                  </a:lnTo>
                  <a:lnTo>
                    <a:pt x="2019240" y="1889990"/>
                  </a:lnTo>
                  <a:lnTo>
                    <a:pt x="2076932" y="1852597"/>
                  </a:lnTo>
                  <a:lnTo>
                    <a:pt x="2134625" y="1814680"/>
                  </a:lnTo>
                  <a:lnTo>
                    <a:pt x="2192318" y="1776272"/>
                  </a:lnTo>
                  <a:lnTo>
                    <a:pt x="2250010" y="1737403"/>
                  </a:lnTo>
                  <a:lnTo>
                    <a:pt x="2307703" y="1698101"/>
                  </a:lnTo>
                  <a:lnTo>
                    <a:pt x="2365395" y="1658395"/>
                  </a:lnTo>
                  <a:lnTo>
                    <a:pt x="2423088" y="1618309"/>
                  </a:lnTo>
                  <a:lnTo>
                    <a:pt x="2480781" y="1577868"/>
                  </a:lnTo>
                  <a:lnTo>
                    <a:pt x="2538473" y="1537094"/>
                  </a:lnTo>
                  <a:lnTo>
                    <a:pt x="2596166" y="1496008"/>
                  </a:lnTo>
                  <a:lnTo>
                    <a:pt x="2653858" y="1454631"/>
                  </a:lnTo>
                  <a:lnTo>
                    <a:pt x="2711551" y="1412979"/>
                  </a:lnTo>
                  <a:lnTo>
                    <a:pt x="2769243" y="1371071"/>
                  </a:lnTo>
                  <a:lnTo>
                    <a:pt x="2826936" y="1328923"/>
                  </a:lnTo>
                  <a:lnTo>
                    <a:pt x="2884629" y="1286548"/>
                  </a:lnTo>
                  <a:lnTo>
                    <a:pt x="2942321" y="1243961"/>
                  </a:lnTo>
                  <a:lnTo>
                    <a:pt x="3000014" y="1201175"/>
                  </a:lnTo>
                  <a:lnTo>
                    <a:pt x="3057706" y="1158201"/>
                  </a:lnTo>
                  <a:lnTo>
                    <a:pt x="3115399" y="1115051"/>
                  </a:lnTo>
                  <a:lnTo>
                    <a:pt x="3173092" y="1071735"/>
                  </a:lnTo>
                  <a:lnTo>
                    <a:pt x="3230784" y="1028262"/>
                  </a:lnTo>
                  <a:lnTo>
                    <a:pt x="3288477" y="984642"/>
                  </a:lnTo>
                  <a:lnTo>
                    <a:pt x="3346169" y="940883"/>
                  </a:lnTo>
                  <a:lnTo>
                    <a:pt x="3403862" y="896993"/>
                  </a:lnTo>
                  <a:lnTo>
                    <a:pt x="3461554" y="852978"/>
                  </a:lnTo>
                  <a:lnTo>
                    <a:pt x="3519247" y="808846"/>
                  </a:lnTo>
                  <a:lnTo>
                    <a:pt x="3576940" y="764603"/>
                  </a:lnTo>
                  <a:lnTo>
                    <a:pt x="3634632" y="720255"/>
                  </a:lnTo>
                  <a:lnTo>
                    <a:pt x="3692325" y="675808"/>
                  </a:lnTo>
                  <a:lnTo>
                    <a:pt x="3750017" y="631266"/>
                  </a:lnTo>
                  <a:lnTo>
                    <a:pt x="3807710" y="586634"/>
                  </a:lnTo>
                  <a:lnTo>
                    <a:pt x="3865403" y="541918"/>
                  </a:lnTo>
                  <a:lnTo>
                    <a:pt x="3923095" y="497120"/>
                  </a:lnTo>
                  <a:lnTo>
                    <a:pt x="3980788" y="452246"/>
                  </a:lnTo>
                  <a:lnTo>
                    <a:pt x="4038480" y="407298"/>
                  </a:lnTo>
                  <a:lnTo>
                    <a:pt x="4096173" y="362282"/>
                  </a:lnTo>
                  <a:lnTo>
                    <a:pt x="4153865" y="317198"/>
                  </a:lnTo>
                  <a:lnTo>
                    <a:pt x="4211558" y="272052"/>
                  </a:lnTo>
                  <a:lnTo>
                    <a:pt x="4269251" y="226845"/>
                  </a:lnTo>
                  <a:lnTo>
                    <a:pt x="4326943" y="181581"/>
                  </a:lnTo>
                  <a:lnTo>
                    <a:pt x="4384636" y="136262"/>
                  </a:lnTo>
                  <a:lnTo>
                    <a:pt x="4442328" y="90891"/>
                  </a:lnTo>
                  <a:lnTo>
                    <a:pt x="4500021" y="45469"/>
                  </a:lnTo>
                  <a:lnTo>
                    <a:pt x="4557714" y="0"/>
                  </a:lnTo>
                  <a:lnTo>
                    <a:pt x="4557714" y="2992973"/>
                  </a:lnTo>
                  <a:lnTo>
                    <a:pt x="4500021" y="2994987"/>
                  </a:lnTo>
                  <a:lnTo>
                    <a:pt x="4442328" y="2997048"/>
                  </a:lnTo>
                  <a:lnTo>
                    <a:pt x="4384636" y="2999160"/>
                  </a:lnTo>
                  <a:lnTo>
                    <a:pt x="4326943" y="3001324"/>
                  </a:lnTo>
                  <a:lnTo>
                    <a:pt x="4269251" y="3003543"/>
                  </a:lnTo>
                  <a:lnTo>
                    <a:pt x="4211558" y="3005820"/>
                  </a:lnTo>
                  <a:lnTo>
                    <a:pt x="4153865" y="3008157"/>
                  </a:lnTo>
                  <a:lnTo>
                    <a:pt x="4096173" y="3010557"/>
                  </a:lnTo>
                  <a:lnTo>
                    <a:pt x="4038480" y="3013023"/>
                  </a:lnTo>
                  <a:lnTo>
                    <a:pt x="3980788" y="3015559"/>
                  </a:lnTo>
                  <a:lnTo>
                    <a:pt x="3923095" y="3018168"/>
                  </a:lnTo>
                  <a:lnTo>
                    <a:pt x="3865403" y="3020854"/>
                  </a:lnTo>
                  <a:lnTo>
                    <a:pt x="3807710" y="3023620"/>
                  </a:lnTo>
                  <a:lnTo>
                    <a:pt x="3750017" y="3026472"/>
                  </a:lnTo>
                  <a:lnTo>
                    <a:pt x="3692325" y="3029413"/>
                  </a:lnTo>
                  <a:lnTo>
                    <a:pt x="3634632" y="3032449"/>
                  </a:lnTo>
                  <a:lnTo>
                    <a:pt x="3576940" y="3035584"/>
                  </a:lnTo>
                  <a:lnTo>
                    <a:pt x="3519247" y="3038824"/>
                  </a:lnTo>
                  <a:lnTo>
                    <a:pt x="3461554" y="3042175"/>
                  </a:lnTo>
                  <a:lnTo>
                    <a:pt x="3403862" y="3045644"/>
                  </a:lnTo>
                  <a:lnTo>
                    <a:pt x="3346169" y="3049237"/>
                  </a:lnTo>
                  <a:lnTo>
                    <a:pt x="3288477" y="3052961"/>
                  </a:lnTo>
                  <a:lnTo>
                    <a:pt x="3230784" y="3056824"/>
                  </a:lnTo>
                  <a:lnTo>
                    <a:pt x="3173092" y="3060835"/>
                  </a:lnTo>
                  <a:lnTo>
                    <a:pt x="3115399" y="3065002"/>
                  </a:lnTo>
                  <a:lnTo>
                    <a:pt x="3057706" y="3069335"/>
                  </a:lnTo>
                  <a:lnTo>
                    <a:pt x="3000014" y="3073845"/>
                  </a:lnTo>
                  <a:lnTo>
                    <a:pt x="2942321" y="3078541"/>
                  </a:lnTo>
                  <a:lnTo>
                    <a:pt x="2884629" y="3083438"/>
                  </a:lnTo>
                  <a:lnTo>
                    <a:pt x="2826936" y="3088546"/>
                  </a:lnTo>
                  <a:lnTo>
                    <a:pt x="2769243" y="3093881"/>
                  </a:lnTo>
                  <a:lnTo>
                    <a:pt x="2711551" y="3099456"/>
                  </a:lnTo>
                  <a:lnTo>
                    <a:pt x="2653858" y="3105288"/>
                  </a:lnTo>
                  <a:lnTo>
                    <a:pt x="2596166" y="3111394"/>
                  </a:lnTo>
                  <a:lnTo>
                    <a:pt x="2538473" y="3117791"/>
                  </a:lnTo>
                  <a:lnTo>
                    <a:pt x="2480781" y="3124501"/>
                  </a:lnTo>
                  <a:lnTo>
                    <a:pt x="2423088" y="3131543"/>
                  </a:lnTo>
                  <a:lnTo>
                    <a:pt x="2365395" y="3138940"/>
                  </a:lnTo>
                  <a:lnTo>
                    <a:pt x="2307703" y="3146717"/>
                  </a:lnTo>
                  <a:lnTo>
                    <a:pt x="2250010" y="3154898"/>
                  </a:lnTo>
                  <a:lnTo>
                    <a:pt x="2192318" y="3163512"/>
                  </a:lnTo>
                  <a:lnTo>
                    <a:pt x="2134625" y="3172587"/>
                  </a:lnTo>
                  <a:lnTo>
                    <a:pt x="2076932" y="3182154"/>
                  </a:lnTo>
                  <a:lnTo>
                    <a:pt x="2019240" y="3192244"/>
                  </a:lnTo>
                  <a:lnTo>
                    <a:pt x="1961547" y="3202892"/>
                  </a:lnTo>
                  <a:lnTo>
                    <a:pt x="1903855" y="3214132"/>
                  </a:lnTo>
                  <a:lnTo>
                    <a:pt x="1846162" y="3226000"/>
                  </a:lnTo>
                  <a:lnTo>
                    <a:pt x="1788470" y="3238535"/>
                  </a:lnTo>
                  <a:lnTo>
                    <a:pt x="1730777" y="3251772"/>
                  </a:lnTo>
                  <a:lnTo>
                    <a:pt x="1673084" y="3265752"/>
                  </a:lnTo>
                  <a:lnTo>
                    <a:pt x="1615392" y="3280511"/>
                  </a:lnTo>
                  <a:lnTo>
                    <a:pt x="1557699" y="3296086"/>
                  </a:lnTo>
                  <a:lnTo>
                    <a:pt x="1500007" y="3312514"/>
                  </a:lnTo>
                  <a:lnTo>
                    <a:pt x="1442314" y="3329829"/>
                  </a:lnTo>
                  <a:lnTo>
                    <a:pt x="1384621" y="3348061"/>
                  </a:lnTo>
                  <a:lnTo>
                    <a:pt x="1326929" y="3367240"/>
                  </a:lnTo>
                  <a:lnTo>
                    <a:pt x="1269236" y="3387388"/>
                  </a:lnTo>
                  <a:lnTo>
                    <a:pt x="1211544" y="3408525"/>
                  </a:lnTo>
                  <a:lnTo>
                    <a:pt x="1153851" y="3430667"/>
                  </a:lnTo>
                  <a:lnTo>
                    <a:pt x="1096159" y="3453821"/>
                  </a:lnTo>
                  <a:lnTo>
                    <a:pt x="1038466" y="3477992"/>
                  </a:lnTo>
                  <a:lnTo>
                    <a:pt x="980773" y="3503177"/>
                  </a:lnTo>
                  <a:lnTo>
                    <a:pt x="923081" y="3529367"/>
                  </a:lnTo>
                  <a:lnTo>
                    <a:pt x="865388" y="3556550"/>
                  </a:lnTo>
                  <a:lnTo>
                    <a:pt x="807696" y="3584706"/>
                  </a:lnTo>
                  <a:lnTo>
                    <a:pt x="750003" y="3613811"/>
                  </a:lnTo>
                  <a:lnTo>
                    <a:pt x="692310" y="3643839"/>
                  </a:lnTo>
                  <a:lnTo>
                    <a:pt x="634618" y="3674759"/>
                  </a:lnTo>
                  <a:lnTo>
                    <a:pt x="576925" y="3706536"/>
                  </a:lnTo>
                  <a:lnTo>
                    <a:pt x="519233" y="3739136"/>
                  </a:lnTo>
                  <a:lnTo>
                    <a:pt x="461540" y="3772521"/>
                  </a:lnTo>
                  <a:lnTo>
                    <a:pt x="403848" y="3806654"/>
                  </a:lnTo>
                  <a:lnTo>
                    <a:pt x="346155" y="3841496"/>
                  </a:lnTo>
                  <a:lnTo>
                    <a:pt x="288462" y="3877010"/>
                  </a:lnTo>
                  <a:lnTo>
                    <a:pt x="230770" y="3913158"/>
                  </a:lnTo>
                  <a:lnTo>
                    <a:pt x="173077" y="3949903"/>
                  </a:lnTo>
                  <a:lnTo>
                    <a:pt x="115385" y="3987212"/>
                  </a:lnTo>
                  <a:lnTo>
                    <a:pt x="57692" y="4025049"/>
                  </a:lnTo>
                  <a:lnTo>
                    <a:pt x="0" y="4063383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3260905" y="3078932"/>
              <a:ext cx="4557714" cy="1875586"/>
            </a:xfrm>
            <a:custGeom>
              <a:avLst/>
              <a:gdLst/>
              <a:ahLst/>
              <a:cxnLst/>
              <a:rect l="0" t="0" r="0" b="0"/>
              <a:pathLst>
                <a:path w="4557714" h="1875586">
                  <a:moveTo>
                    <a:pt x="0" y="1875586"/>
                  </a:moveTo>
                  <a:lnTo>
                    <a:pt x="57692" y="1851845"/>
                  </a:lnTo>
                  <a:lnTo>
                    <a:pt x="115385" y="1828103"/>
                  </a:lnTo>
                  <a:lnTo>
                    <a:pt x="173077" y="1804362"/>
                  </a:lnTo>
                  <a:lnTo>
                    <a:pt x="230770" y="1780620"/>
                  </a:lnTo>
                  <a:lnTo>
                    <a:pt x="288462" y="1756878"/>
                  </a:lnTo>
                  <a:lnTo>
                    <a:pt x="346155" y="1733137"/>
                  </a:lnTo>
                  <a:lnTo>
                    <a:pt x="403848" y="1709395"/>
                  </a:lnTo>
                  <a:lnTo>
                    <a:pt x="461540" y="1685654"/>
                  </a:lnTo>
                  <a:lnTo>
                    <a:pt x="519233" y="1661912"/>
                  </a:lnTo>
                  <a:lnTo>
                    <a:pt x="576925" y="1638170"/>
                  </a:lnTo>
                  <a:lnTo>
                    <a:pt x="634618" y="1614429"/>
                  </a:lnTo>
                  <a:lnTo>
                    <a:pt x="692310" y="1590687"/>
                  </a:lnTo>
                  <a:lnTo>
                    <a:pt x="750003" y="1566945"/>
                  </a:lnTo>
                  <a:lnTo>
                    <a:pt x="807696" y="1543204"/>
                  </a:lnTo>
                  <a:lnTo>
                    <a:pt x="865388" y="1519462"/>
                  </a:lnTo>
                  <a:lnTo>
                    <a:pt x="923081" y="1495721"/>
                  </a:lnTo>
                  <a:lnTo>
                    <a:pt x="980773" y="1471979"/>
                  </a:lnTo>
                  <a:lnTo>
                    <a:pt x="1038466" y="1448237"/>
                  </a:lnTo>
                  <a:lnTo>
                    <a:pt x="1096159" y="1424496"/>
                  </a:lnTo>
                  <a:lnTo>
                    <a:pt x="1153851" y="1400754"/>
                  </a:lnTo>
                  <a:lnTo>
                    <a:pt x="1211544" y="1377013"/>
                  </a:lnTo>
                  <a:lnTo>
                    <a:pt x="1269236" y="1353271"/>
                  </a:lnTo>
                  <a:lnTo>
                    <a:pt x="1326929" y="1329529"/>
                  </a:lnTo>
                  <a:lnTo>
                    <a:pt x="1384621" y="1305788"/>
                  </a:lnTo>
                  <a:lnTo>
                    <a:pt x="1442314" y="1282046"/>
                  </a:lnTo>
                  <a:lnTo>
                    <a:pt x="1500007" y="1258305"/>
                  </a:lnTo>
                  <a:lnTo>
                    <a:pt x="1557699" y="1234563"/>
                  </a:lnTo>
                  <a:lnTo>
                    <a:pt x="1615392" y="1210821"/>
                  </a:lnTo>
                  <a:lnTo>
                    <a:pt x="1673084" y="1187080"/>
                  </a:lnTo>
                  <a:lnTo>
                    <a:pt x="1730777" y="1163338"/>
                  </a:lnTo>
                  <a:lnTo>
                    <a:pt x="1788470" y="1139597"/>
                  </a:lnTo>
                  <a:lnTo>
                    <a:pt x="1846162" y="1115855"/>
                  </a:lnTo>
                  <a:lnTo>
                    <a:pt x="1903855" y="1092113"/>
                  </a:lnTo>
                  <a:lnTo>
                    <a:pt x="1961547" y="1068372"/>
                  </a:lnTo>
                  <a:lnTo>
                    <a:pt x="2019240" y="1044630"/>
                  </a:lnTo>
                  <a:lnTo>
                    <a:pt x="2076932" y="1020889"/>
                  </a:lnTo>
                  <a:lnTo>
                    <a:pt x="2134625" y="997147"/>
                  </a:lnTo>
                  <a:lnTo>
                    <a:pt x="2192318" y="973405"/>
                  </a:lnTo>
                  <a:lnTo>
                    <a:pt x="2250010" y="949664"/>
                  </a:lnTo>
                  <a:lnTo>
                    <a:pt x="2307703" y="925922"/>
                  </a:lnTo>
                  <a:lnTo>
                    <a:pt x="2365395" y="902181"/>
                  </a:lnTo>
                  <a:lnTo>
                    <a:pt x="2423088" y="878439"/>
                  </a:lnTo>
                  <a:lnTo>
                    <a:pt x="2480781" y="854697"/>
                  </a:lnTo>
                  <a:lnTo>
                    <a:pt x="2538473" y="830956"/>
                  </a:lnTo>
                  <a:lnTo>
                    <a:pt x="2596166" y="807214"/>
                  </a:lnTo>
                  <a:lnTo>
                    <a:pt x="2653858" y="783472"/>
                  </a:lnTo>
                  <a:lnTo>
                    <a:pt x="2711551" y="759731"/>
                  </a:lnTo>
                  <a:lnTo>
                    <a:pt x="2769243" y="735989"/>
                  </a:lnTo>
                  <a:lnTo>
                    <a:pt x="2826936" y="712248"/>
                  </a:lnTo>
                  <a:lnTo>
                    <a:pt x="2884629" y="688506"/>
                  </a:lnTo>
                  <a:lnTo>
                    <a:pt x="2942321" y="664764"/>
                  </a:lnTo>
                  <a:lnTo>
                    <a:pt x="3000014" y="641023"/>
                  </a:lnTo>
                  <a:lnTo>
                    <a:pt x="3057706" y="617281"/>
                  </a:lnTo>
                  <a:lnTo>
                    <a:pt x="3115399" y="593540"/>
                  </a:lnTo>
                  <a:lnTo>
                    <a:pt x="3173092" y="569798"/>
                  </a:lnTo>
                  <a:lnTo>
                    <a:pt x="3230784" y="546056"/>
                  </a:lnTo>
                  <a:lnTo>
                    <a:pt x="3288477" y="522315"/>
                  </a:lnTo>
                  <a:lnTo>
                    <a:pt x="3346169" y="498573"/>
                  </a:lnTo>
                  <a:lnTo>
                    <a:pt x="3403862" y="474832"/>
                  </a:lnTo>
                  <a:lnTo>
                    <a:pt x="3461554" y="451090"/>
                  </a:lnTo>
                  <a:lnTo>
                    <a:pt x="3519247" y="427348"/>
                  </a:lnTo>
                  <a:lnTo>
                    <a:pt x="3576940" y="403607"/>
                  </a:lnTo>
                  <a:lnTo>
                    <a:pt x="3634632" y="379865"/>
                  </a:lnTo>
                  <a:lnTo>
                    <a:pt x="3692325" y="356124"/>
                  </a:lnTo>
                  <a:lnTo>
                    <a:pt x="3750017" y="332382"/>
                  </a:lnTo>
                  <a:lnTo>
                    <a:pt x="3807710" y="308640"/>
                  </a:lnTo>
                  <a:lnTo>
                    <a:pt x="3865403" y="284899"/>
                  </a:lnTo>
                  <a:lnTo>
                    <a:pt x="3923095" y="261157"/>
                  </a:lnTo>
                  <a:lnTo>
                    <a:pt x="3980788" y="237416"/>
                  </a:lnTo>
                  <a:lnTo>
                    <a:pt x="4038480" y="213674"/>
                  </a:lnTo>
                  <a:lnTo>
                    <a:pt x="4096173" y="189932"/>
                  </a:lnTo>
                  <a:lnTo>
                    <a:pt x="4153865" y="166191"/>
                  </a:lnTo>
                  <a:lnTo>
                    <a:pt x="4211558" y="142449"/>
                  </a:lnTo>
                  <a:lnTo>
                    <a:pt x="4269251" y="118708"/>
                  </a:lnTo>
                  <a:lnTo>
                    <a:pt x="4326943" y="94966"/>
                  </a:lnTo>
                  <a:lnTo>
                    <a:pt x="4384636" y="71224"/>
                  </a:lnTo>
                  <a:lnTo>
                    <a:pt x="4442328" y="47483"/>
                  </a:lnTo>
                  <a:lnTo>
                    <a:pt x="4500021" y="23741"/>
                  </a:lnTo>
                  <a:lnTo>
                    <a:pt x="4557714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tx36"/>
            <p:cNvSpPr/>
            <p:nvPr/>
          </p:nvSpPr>
          <p:spPr>
            <a:xfrm>
              <a:off x="2815027" y="4923474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815027" y="3638564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815027" y="2353655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2998224" y="496516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2998224" y="368025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2998224" y="239534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4129465" y="58489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5484342" y="58489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6839218" y="58489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tx45"/>
            <p:cNvSpPr/>
            <p:nvPr/>
          </p:nvSpPr>
          <p:spPr>
            <a:xfrm>
              <a:off x="4036232" y="5909937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391108" y="5909937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745985" y="5909937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979600" y="6192393"/>
              <a:ext cx="1009482" cy="1293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sz="1600" dirty="0" smtClean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ean</a:t>
              </a:r>
              <a:r>
                <a:rPr lang="en-US" sz="1600" dirty="0" smtClean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1600" dirty="0" smtClean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living</a:t>
              </a:r>
              <a:r>
                <a:rPr lang="en-US" sz="1600" dirty="0" smtClean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smtClean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individuals after harvest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2239583" y="3548584"/>
              <a:ext cx="893043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Mean fecundity of fawns</a:t>
              </a:r>
              <a:endParaRPr sz="160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2582069" y="1309687"/>
            <a:ext cx="5534024" cy="4943475"/>
            <a:chOff x="2582069" y="1309687"/>
            <a:chExt cx="5534024" cy="4943475"/>
          </a:xfrm>
        </p:grpSpPr>
        <p:sp>
          <p:nvSpPr>
            <p:cNvPr id="3" name="rc3"/>
            <p:cNvSpPr/>
            <p:nvPr/>
          </p:nvSpPr>
          <p:spPr>
            <a:xfrm>
              <a:off x="2582069" y="1309687"/>
              <a:ext cx="5534024" cy="49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582069" y="1309687"/>
              <a:ext cx="5534024" cy="49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033019" y="1379276"/>
              <a:ext cx="5013485" cy="446972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3033019" y="5537950"/>
              <a:ext cx="5013485" cy="0"/>
            </a:xfrm>
            <a:custGeom>
              <a:avLst/>
              <a:gdLst/>
              <a:ahLst/>
              <a:cxnLst/>
              <a:rect l="0" t="0" r="0" b="0"/>
              <a:pathLst>
                <a:path w="5013485">
                  <a:moveTo>
                    <a:pt x="0" y="0"/>
                  </a:moveTo>
                  <a:lnTo>
                    <a:pt x="5013485" y="0"/>
                  </a:lnTo>
                  <a:lnTo>
                    <a:pt x="50134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3033019" y="4632711"/>
              <a:ext cx="5013485" cy="0"/>
            </a:xfrm>
            <a:custGeom>
              <a:avLst/>
              <a:gdLst/>
              <a:ahLst/>
              <a:cxnLst/>
              <a:rect l="0" t="0" r="0" b="0"/>
              <a:pathLst>
                <a:path w="5013485">
                  <a:moveTo>
                    <a:pt x="0" y="0"/>
                  </a:moveTo>
                  <a:lnTo>
                    <a:pt x="5013485" y="0"/>
                  </a:lnTo>
                  <a:lnTo>
                    <a:pt x="50134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3033019" y="3727473"/>
              <a:ext cx="5013485" cy="0"/>
            </a:xfrm>
            <a:custGeom>
              <a:avLst/>
              <a:gdLst/>
              <a:ahLst/>
              <a:cxnLst/>
              <a:rect l="0" t="0" r="0" b="0"/>
              <a:pathLst>
                <a:path w="5013485">
                  <a:moveTo>
                    <a:pt x="0" y="0"/>
                  </a:moveTo>
                  <a:lnTo>
                    <a:pt x="5013485" y="0"/>
                  </a:lnTo>
                  <a:lnTo>
                    <a:pt x="50134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3033019" y="2822235"/>
              <a:ext cx="5013485" cy="0"/>
            </a:xfrm>
            <a:custGeom>
              <a:avLst/>
              <a:gdLst/>
              <a:ahLst/>
              <a:cxnLst/>
              <a:rect l="0" t="0" r="0" b="0"/>
              <a:pathLst>
                <a:path w="5013485">
                  <a:moveTo>
                    <a:pt x="0" y="0"/>
                  </a:moveTo>
                  <a:lnTo>
                    <a:pt x="5013485" y="0"/>
                  </a:lnTo>
                  <a:lnTo>
                    <a:pt x="50134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3033019" y="1916997"/>
              <a:ext cx="5013485" cy="0"/>
            </a:xfrm>
            <a:custGeom>
              <a:avLst/>
              <a:gdLst/>
              <a:ahLst/>
              <a:cxnLst/>
              <a:rect l="0" t="0" r="0" b="0"/>
              <a:pathLst>
                <a:path w="5013485">
                  <a:moveTo>
                    <a:pt x="0" y="0"/>
                  </a:moveTo>
                  <a:lnTo>
                    <a:pt x="5013485" y="0"/>
                  </a:lnTo>
                  <a:lnTo>
                    <a:pt x="50134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3452027" y="1379276"/>
              <a:ext cx="0" cy="4469722"/>
            </a:xfrm>
            <a:custGeom>
              <a:avLst/>
              <a:gdLst/>
              <a:ahLst/>
              <a:cxnLst/>
              <a:rect l="0" t="0" r="0" b="0"/>
              <a:pathLst>
                <a:path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4806903" y="1379276"/>
              <a:ext cx="0" cy="4469722"/>
            </a:xfrm>
            <a:custGeom>
              <a:avLst/>
              <a:gdLst/>
              <a:ahLst/>
              <a:cxnLst/>
              <a:rect l="0" t="0" r="0" b="0"/>
              <a:pathLst>
                <a:path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161780" y="1379276"/>
              <a:ext cx="0" cy="4469722"/>
            </a:xfrm>
            <a:custGeom>
              <a:avLst/>
              <a:gdLst/>
              <a:ahLst/>
              <a:cxnLst/>
              <a:rect l="0" t="0" r="0" b="0"/>
              <a:pathLst>
                <a:path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7516656" y="1379276"/>
              <a:ext cx="0" cy="4469722"/>
            </a:xfrm>
            <a:custGeom>
              <a:avLst/>
              <a:gdLst/>
              <a:ahLst/>
              <a:cxnLst/>
              <a:rect l="0" t="0" r="0" b="0"/>
              <a:pathLst>
                <a:path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3033019" y="5085330"/>
              <a:ext cx="5013485" cy="0"/>
            </a:xfrm>
            <a:custGeom>
              <a:avLst/>
              <a:gdLst/>
              <a:ahLst/>
              <a:cxnLst/>
              <a:rect l="0" t="0" r="0" b="0"/>
              <a:pathLst>
                <a:path w="5013485">
                  <a:moveTo>
                    <a:pt x="0" y="0"/>
                  </a:moveTo>
                  <a:lnTo>
                    <a:pt x="5013485" y="0"/>
                  </a:lnTo>
                  <a:lnTo>
                    <a:pt x="50134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3033019" y="4180092"/>
              <a:ext cx="5013485" cy="0"/>
            </a:xfrm>
            <a:custGeom>
              <a:avLst/>
              <a:gdLst/>
              <a:ahLst/>
              <a:cxnLst/>
              <a:rect l="0" t="0" r="0" b="0"/>
              <a:pathLst>
                <a:path w="5013485">
                  <a:moveTo>
                    <a:pt x="0" y="0"/>
                  </a:moveTo>
                  <a:lnTo>
                    <a:pt x="5013485" y="0"/>
                  </a:lnTo>
                  <a:lnTo>
                    <a:pt x="50134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3033019" y="3274854"/>
              <a:ext cx="5013485" cy="0"/>
            </a:xfrm>
            <a:custGeom>
              <a:avLst/>
              <a:gdLst/>
              <a:ahLst/>
              <a:cxnLst/>
              <a:rect l="0" t="0" r="0" b="0"/>
              <a:pathLst>
                <a:path w="5013485">
                  <a:moveTo>
                    <a:pt x="0" y="0"/>
                  </a:moveTo>
                  <a:lnTo>
                    <a:pt x="5013485" y="0"/>
                  </a:lnTo>
                  <a:lnTo>
                    <a:pt x="50134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3033019" y="2369616"/>
              <a:ext cx="5013485" cy="0"/>
            </a:xfrm>
            <a:custGeom>
              <a:avLst/>
              <a:gdLst/>
              <a:ahLst/>
              <a:cxnLst/>
              <a:rect l="0" t="0" r="0" b="0"/>
              <a:pathLst>
                <a:path w="5013485">
                  <a:moveTo>
                    <a:pt x="0" y="0"/>
                  </a:moveTo>
                  <a:lnTo>
                    <a:pt x="5013485" y="0"/>
                  </a:lnTo>
                  <a:lnTo>
                    <a:pt x="50134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3033019" y="1464378"/>
              <a:ext cx="5013485" cy="0"/>
            </a:xfrm>
            <a:custGeom>
              <a:avLst/>
              <a:gdLst/>
              <a:ahLst/>
              <a:cxnLst/>
              <a:rect l="0" t="0" r="0" b="0"/>
              <a:pathLst>
                <a:path w="5013485">
                  <a:moveTo>
                    <a:pt x="0" y="0"/>
                  </a:moveTo>
                  <a:lnTo>
                    <a:pt x="5013485" y="0"/>
                  </a:lnTo>
                  <a:lnTo>
                    <a:pt x="50134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4129465" y="1379276"/>
              <a:ext cx="0" cy="4469722"/>
            </a:xfrm>
            <a:custGeom>
              <a:avLst/>
              <a:gdLst/>
              <a:ahLst/>
              <a:cxnLst/>
              <a:rect l="0" t="0" r="0" b="0"/>
              <a:pathLst>
                <a:path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5484342" y="1379276"/>
              <a:ext cx="0" cy="4469722"/>
            </a:xfrm>
            <a:custGeom>
              <a:avLst/>
              <a:gdLst/>
              <a:ahLst/>
              <a:cxnLst/>
              <a:rect l="0" t="0" r="0" b="0"/>
              <a:pathLst>
                <a:path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6839218" y="1379276"/>
              <a:ext cx="0" cy="4469722"/>
            </a:xfrm>
            <a:custGeom>
              <a:avLst/>
              <a:gdLst/>
              <a:ahLst/>
              <a:cxnLst/>
              <a:rect l="0" t="0" r="0" b="0"/>
              <a:pathLst>
                <a:path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7793793" y="45757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6340096" y="31982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5682186" y="40207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4896940" y="39217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4199299" y="31324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3900593" y="15576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3642354" y="32856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3590850" y="33068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3472860" y="21107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3610159" y="32928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3477794" y="24178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3394247" y="38029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3351325" y="17678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3236079" y="31180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g37"/>
            <p:cNvSpPr/>
            <p:nvPr/>
          </p:nvSpPr>
          <p:spPr>
            <a:xfrm>
              <a:off x="3260905" y="2165998"/>
              <a:ext cx="4557714" cy="3479830"/>
            </a:xfrm>
            <a:custGeom>
              <a:avLst/>
              <a:gdLst/>
              <a:ahLst/>
              <a:cxnLst/>
              <a:rect l="0" t="0" r="0" b="0"/>
              <a:pathLst>
                <a:path w="4557714" h="3479830">
                  <a:moveTo>
                    <a:pt x="0" y="0"/>
                  </a:moveTo>
                  <a:lnTo>
                    <a:pt x="57692" y="33621"/>
                  </a:lnTo>
                  <a:lnTo>
                    <a:pt x="115385" y="66847"/>
                  </a:lnTo>
                  <a:lnTo>
                    <a:pt x="173077" y="99652"/>
                  </a:lnTo>
                  <a:lnTo>
                    <a:pt x="230770" y="132010"/>
                  </a:lnTo>
                  <a:lnTo>
                    <a:pt x="288462" y="163891"/>
                  </a:lnTo>
                  <a:lnTo>
                    <a:pt x="346155" y="195268"/>
                  </a:lnTo>
                  <a:lnTo>
                    <a:pt x="403848" y="226111"/>
                  </a:lnTo>
                  <a:lnTo>
                    <a:pt x="461540" y="256388"/>
                  </a:lnTo>
                  <a:lnTo>
                    <a:pt x="519233" y="286071"/>
                  </a:lnTo>
                  <a:lnTo>
                    <a:pt x="576925" y="315129"/>
                  </a:lnTo>
                  <a:lnTo>
                    <a:pt x="634618" y="343532"/>
                  </a:lnTo>
                  <a:lnTo>
                    <a:pt x="692310" y="371253"/>
                  </a:lnTo>
                  <a:lnTo>
                    <a:pt x="750003" y="398263"/>
                  </a:lnTo>
                  <a:lnTo>
                    <a:pt x="807696" y="424540"/>
                  </a:lnTo>
                  <a:lnTo>
                    <a:pt x="865388" y="450061"/>
                  </a:lnTo>
                  <a:lnTo>
                    <a:pt x="923081" y="474807"/>
                  </a:lnTo>
                  <a:lnTo>
                    <a:pt x="980773" y="498764"/>
                  </a:lnTo>
                  <a:lnTo>
                    <a:pt x="1038466" y="521920"/>
                  </a:lnTo>
                  <a:lnTo>
                    <a:pt x="1096159" y="544269"/>
                  </a:lnTo>
                  <a:lnTo>
                    <a:pt x="1153851" y="565810"/>
                  </a:lnTo>
                  <a:lnTo>
                    <a:pt x="1211544" y="586544"/>
                  </a:lnTo>
                  <a:lnTo>
                    <a:pt x="1269236" y="606479"/>
                  </a:lnTo>
                  <a:lnTo>
                    <a:pt x="1326929" y="625627"/>
                  </a:lnTo>
                  <a:lnTo>
                    <a:pt x="1384621" y="644002"/>
                  </a:lnTo>
                  <a:lnTo>
                    <a:pt x="1442314" y="661625"/>
                  </a:lnTo>
                  <a:lnTo>
                    <a:pt x="1500007" y="678518"/>
                  </a:lnTo>
                  <a:lnTo>
                    <a:pt x="1557699" y="694705"/>
                  </a:lnTo>
                  <a:lnTo>
                    <a:pt x="1615392" y="710213"/>
                  </a:lnTo>
                  <a:lnTo>
                    <a:pt x="1673084" y="725072"/>
                  </a:lnTo>
                  <a:lnTo>
                    <a:pt x="1730777" y="739310"/>
                  </a:lnTo>
                  <a:lnTo>
                    <a:pt x="1788470" y="752958"/>
                  </a:lnTo>
                  <a:lnTo>
                    <a:pt x="1846162" y="766045"/>
                  </a:lnTo>
                  <a:lnTo>
                    <a:pt x="1903855" y="778604"/>
                  </a:lnTo>
                  <a:lnTo>
                    <a:pt x="1961547" y="790661"/>
                  </a:lnTo>
                  <a:lnTo>
                    <a:pt x="2019240" y="802248"/>
                  </a:lnTo>
                  <a:lnTo>
                    <a:pt x="2076932" y="813391"/>
                  </a:lnTo>
                  <a:lnTo>
                    <a:pt x="2134625" y="824117"/>
                  </a:lnTo>
                  <a:lnTo>
                    <a:pt x="2192318" y="834451"/>
                  </a:lnTo>
                  <a:lnTo>
                    <a:pt x="2250010" y="844419"/>
                  </a:lnTo>
                  <a:lnTo>
                    <a:pt x="2307703" y="854043"/>
                  </a:lnTo>
                  <a:lnTo>
                    <a:pt x="2365395" y="863344"/>
                  </a:lnTo>
                  <a:lnTo>
                    <a:pt x="2423088" y="872344"/>
                  </a:lnTo>
                  <a:lnTo>
                    <a:pt x="2480781" y="881061"/>
                  </a:lnTo>
                  <a:lnTo>
                    <a:pt x="2538473" y="889513"/>
                  </a:lnTo>
                  <a:lnTo>
                    <a:pt x="2596166" y="897717"/>
                  </a:lnTo>
                  <a:lnTo>
                    <a:pt x="2653858" y="905688"/>
                  </a:lnTo>
                  <a:lnTo>
                    <a:pt x="2711551" y="913442"/>
                  </a:lnTo>
                  <a:lnTo>
                    <a:pt x="2769243" y="920991"/>
                  </a:lnTo>
                  <a:lnTo>
                    <a:pt x="2826936" y="928349"/>
                  </a:lnTo>
                  <a:lnTo>
                    <a:pt x="2884629" y="935527"/>
                  </a:lnTo>
                  <a:lnTo>
                    <a:pt x="2942321" y="942536"/>
                  </a:lnTo>
                  <a:lnTo>
                    <a:pt x="3000014" y="949386"/>
                  </a:lnTo>
                  <a:lnTo>
                    <a:pt x="3057706" y="956087"/>
                  </a:lnTo>
                  <a:lnTo>
                    <a:pt x="3115399" y="962648"/>
                  </a:lnTo>
                  <a:lnTo>
                    <a:pt x="3173092" y="969077"/>
                  </a:lnTo>
                  <a:lnTo>
                    <a:pt x="3230784" y="975381"/>
                  </a:lnTo>
                  <a:lnTo>
                    <a:pt x="3288477" y="981568"/>
                  </a:lnTo>
                  <a:lnTo>
                    <a:pt x="3346169" y="987644"/>
                  </a:lnTo>
                  <a:lnTo>
                    <a:pt x="3403862" y="993616"/>
                  </a:lnTo>
                  <a:lnTo>
                    <a:pt x="3461554" y="999488"/>
                  </a:lnTo>
                  <a:lnTo>
                    <a:pt x="3519247" y="1005268"/>
                  </a:lnTo>
                  <a:lnTo>
                    <a:pt x="3576940" y="1010959"/>
                  </a:lnTo>
                  <a:lnTo>
                    <a:pt x="3634632" y="1016566"/>
                  </a:lnTo>
                  <a:lnTo>
                    <a:pt x="3692325" y="1022094"/>
                  </a:lnTo>
                  <a:lnTo>
                    <a:pt x="3750017" y="1027547"/>
                  </a:lnTo>
                  <a:lnTo>
                    <a:pt x="3807710" y="1032929"/>
                  </a:lnTo>
                  <a:lnTo>
                    <a:pt x="3865403" y="1038243"/>
                  </a:lnTo>
                  <a:lnTo>
                    <a:pt x="3923095" y="1043493"/>
                  </a:lnTo>
                  <a:lnTo>
                    <a:pt x="3980788" y="1048681"/>
                  </a:lnTo>
                  <a:lnTo>
                    <a:pt x="4038480" y="1053811"/>
                  </a:lnTo>
                  <a:lnTo>
                    <a:pt x="4096173" y="1058886"/>
                  </a:lnTo>
                  <a:lnTo>
                    <a:pt x="4153865" y="1063909"/>
                  </a:lnTo>
                  <a:lnTo>
                    <a:pt x="4211558" y="1068881"/>
                  </a:lnTo>
                  <a:lnTo>
                    <a:pt x="4269251" y="1073805"/>
                  </a:lnTo>
                  <a:lnTo>
                    <a:pt x="4326943" y="1078683"/>
                  </a:lnTo>
                  <a:lnTo>
                    <a:pt x="4384636" y="1083518"/>
                  </a:lnTo>
                  <a:lnTo>
                    <a:pt x="4442328" y="1088310"/>
                  </a:lnTo>
                  <a:lnTo>
                    <a:pt x="4500021" y="1093063"/>
                  </a:lnTo>
                  <a:lnTo>
                    <a:pt x="4557714" y="1097778"/>
                  </a:lnTo>
                  <a:lnTo>
                    <a:pt x="4557714" y="3479830"/>
                  </a:lnTo>
                  <a:lnTo>
                    <a:pt x="4500021" y="3440530"/>
                  </a:lnTo>
                  <a:lnTo>
                    <a:pt x="4442328" y="3401267"/>
                  </a:lnTo>
                  <a:lnTo>
                    <a:pt x="4384636" y="3362045"/>
                  </a:lnTo>
                  <a:lnTo>
                    <a:pt x="4326943" y="3322864"/>
                  </a:lnTo>
                  <a:lnTo>
                    <a:pt x="4269251" y="3283727"/>
                  </a:lnTo>
                  <a:lnTo>
                    <a:pt x="4211558" y="3244636"/>
                  </a:lnTo>
                  <a:lnTo>
                    <a:pt x="4153865" y="3205593"/>
                  </a:lnTo>
                  <a:lnTo>
                    <a:pt x="4096173" y="3166600"/>
                  </a:lnTo>
                  <a:lnTo>
                    <a:pt x="4038480" y="3127659"/>
                  </a:lnTo>
                  <a:lnTo>
                    <a:pt x="3980788" y="3088775"/>
                  </a:lnTo>
                  <a:lnTo>
                    <a:pt x="3923095" y="3049948"/>
                  </a:lnTo>
                  <a:lnTo>
                    <a:pt x="3865403" y="3011182"/>
                  </a:lnTo>
                  <a:lnTo>
                    <a:pt x="3807710" y="2972481"/>
                  </a:lnTo>
                  <a:lnTo>
                    <a:pt x="3750017" y="2933847"/>
                  </a:lnTo>
                  <a:lnTo>
                    <a:pt x="3692325" y="2895285"/>
                  </a:lnTo>
                  <a:lnTo>
                    <a:pt x="3634632" y="2856798"/>
                  </a:lnTo>
                  <a:lnTo>
                    <a:pt x="3576940" y="2818390"/>
                  </a:lnTo>
                  <a:lnTo>
                    <a:pt x="3519247" y="2780066"/>
                  </a:lnTo>
                  <a:lnTo>
                    <a:pt x="3461554" y="2741830"/>
                  </a:lnTo>
                  <a:lnTo>
                    <a:pt x="3403862" y="2703687"/>
                  </a:lnTo>
                  <a:lnTo>
                    <a:pt x="3346169" y="2665643"/>
                  </a:lnTo>
                  <a:lnTo>
                    <a:pt x="3288477" y="2627704"/>
                  </a:lnTo>
                  <a:lnTo>
                    <a:pt x="3230784" y="2589876"/>
                  </a:lnTo>
                  <a:lnTo>
                    <a:pt x="3173092" y="2552165"/>
                  </a:lnTo>
                  <a:lnTo>
                    <a:pt x="3115399" y="2514578"/>
                  </a:lnTo>
                  <a:lnTo>
                    <a:pt x="3057706" y="2477124"/>
                  </a:lnTo>
                  <a:lnTo>
                    <a:pt x="3000014" y="2439809"/>
                  </a:lnTo>
                  <a:lnTo>
                    <a:pt x="2942321" y="2402644"/>
                  </a:lnTo>
                  <a:lnTo>
                    <a:pt x="2884629" y="2365638"/>
                  </a:lnTo>
                  <a:lnTo>
                    <a:pt x="2826936" y="2328801"/>
                  </a:lnTo>
                  <a:lnTo>
                    <a:pt x="2769243" y="2292143"/>
                  </a:lnTo>
                  <a:lnTo>
                    <a:pt x="2711551" y="2255677"/>
                  </a:lnTo>
                  <a:lnTo>
                    <a:pt x="2653858" y="2219416"/>
                  </a:lnTo>
                  <a:lnTo>
                    <a:pt x="2596166" y="2183372"/>
                  </a:lnTo>
                  <a:lnTo>
                    <a:pt x="2538473" y="2147561"/>
                  </a:lnTo>
                  <a:lnTo>
                    <a:pt x="2480781" y="2111997"/>
                  </a:lnTo>
                  <a:lnTo>
                    <a:pt x="2423088" y="2076699"/>
                  </a:lnTo>
                  <a:lnTo>
                    <a:pt x="2365395" y="2041683"/>
                  </a:lnTo>
                  <a:lnTo>
                    <a:pt x="2307703" y="2006969"/>
                  </a:lnTo>
                  <a:lnTo>
                    <a:pt x="2250010" y="1972578"/>
                  </a:lnTo>
                  <a:lnTo>
                    <a:pt x="2192318" y="1938530"/>
                  </a:lnTo>
                  <a:lnTo>
                    <a:pt x="2134625" y="1904850"/>
                  </a:lnTo>
                  <a:lnTo>
                    <a:pt x="2076932" y="1871560"/>
                  </a:lnTo>
                  <a:lnTo>
                    <a:pt x="2019240" y="1838688"/>
                  </a:lnTo>
                  <a:lnTo>
                    <a:pt x="1961547" y="1806259"/>
                  </a:lnTo>
                  <a:lnTo>
                    <a:pt x="1903855" y="1774302"/>
                  </a:lnTo>
                  <a:lnTo>
                    <a:pt x="1846162" y="1742844"/>
                  </a:lnTo>
                  <a:lnTo>
                    <a:pt x="1788470" y="1711917"/>
                  </a:lnTo>
                  <a:lnTo>
                    <a:pt x="1730777" y="1681550"/>
                  </a:lnTo>
                  <a:lnTo>
                    <a:pt x="1673084" y="1651772"/>
                  </a:lnTo>
                  <a:lnTo>
                    <a:pt x="1615392" y="1622616"/>
                  </a:lnTo>
                  <a:lnTo>
                    <a:pt x="1557699" y="1594109"/>
                  </a:lnTo>
                  <a:lnTo>
                    <a:pt x="1500007" y="1566280"/>
                  </a:lnTo>
                  <a:lnTo>
                    <a:pt x="1442314" y="1539158"/>
                  </a:lnTo>
                  <a:lnTo>
                    <a:pt x="1384621" y="1512765"/>
                  </a:lnTo>
                  <a:lnTo>
                    <a:pt x="1326929" y="1487126"/>
                  </a:lnTo>
                  <a:lnTo>
                    <a:pt x="1269236" y="1462258"/>
                  </a:lnTo>
                  <a:lnTo>
                    <a:pt x="1211544" y="1438178"/>
                  </a:lnTo>
                  <a:lnTo>
                    <a:pt x="1153851" y="1414897"/>
                  </a:lnTo>
                  <a:lnTo>
                    <a:pt x="1096159" y="1392422"/>
                  </a:lnTo>
                  <a:lnTo>
                    <a:pt x="1038466" y="1370756"/>
                  </a:lnTo>
                  <a:lnTo>
                    <a:pt x="980773" y="1349897"/>
                  </a:lnTo>
                  <a:lnTo>
                    <a:pt x="923081" y="1329838"/>
                  </a:lnTo>
                  <a:lnTo>
                    <a:pt x="865388" y="1310569"/>
                  </a:lnTo>
                  <a:lnTo>
                    <a:pt x="807696" y="1292075"/>
                  </a:lnTo>
                  <a:lnTo>
                    <a:pt x="750003" y="1274336"/>
                  </a:lnTo>
                  <a:lnTo>
                    <a:pt x="692310" y="1257332"/>
                  </a:lnTo>
                  <a:lnTo>
                    <a:pt x="634618" y="1241037"/>
                  </a:lnTo>
                  <a:lnTo>
                    <a:pt x="576925" y="1225425"/>
                  </a:lnTo>
                  <a:lnTo>
                    <a:pt x="519233" y="1210467"/>
                  </a:lnTo>
                  <a:lnTo>
                    <a:pt x="461540" y="1196135"/>
                  </a:lnTo>
                  <a:lnTo>
                    <a:pt x="403848" y="1182397"/>
                  </a:lnTo>
                  <a:lnTo>
                    <a:pt x="346155" y="1169224"/>
                  </a:lnTo>
                  <a:lnTo>
                    <a:pt x="288462" y="1156586"/>
                  </a:lnTo>
                  <a:lnTo>
                    <a:pt x="230770" y="1144452"/>
                  </a:lnTo>
                  <a:lnTo>
                    <a:pt x="173077" y="1132794"/>
                  </a:lnTo>
                  <a:lnTo>
                    <a:pt x="115385" y="1121584"/>
                  </a:lnTo>
                  <a:lnTo>
                    <a:pt x="57692" y="1110795"/>
                  </a:lnTo>
                  <a:lnTo>
                    <a:pt x="0" y="1100401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3260905" y="2716199"/>
              <a:ext cx="4557714" cy="1738603"/>
            </a:xfrm>
            <a:custGeom>
              <a:avLst/>
              <a:gdLst/>
              <a:ahLst/>
              <a:cxnLst/>
              <a:rect l="0" t="0" r="0" b="0"/>
              <a:pathLst>
                <a:path w="4557714" h="1738603">
                  <a:moveTo>
                    <a:pt x="0" y="0"/>
                  </a:moveTo>
                  <a:lnTo>
                    <a:pt x="57692" y="22007"/>
                  </a:lnTo>
                  <a:lnTo>
                    <a:pt x="115385" y="44015"/>
                  </a:lnTo>
                  <a:lnTo>
                    <a:pt x="173077" y="66022"/>
                  </a:lnTo>
                  <a:lnTo>
                    <a:pt x="230770" y="88030"/>
                  </a:lnTo>
                  <a:lnTo>
                    <a:pt x="288462" y="110038"/>
                  </a:lnTo>
                  <a:lnTo>
                    <a:pt x="346155" y="132045"/>
                  </a:lnTo>
                  <a:lnTo>
                    <a:pt x="403848" y="154053"/>
                  </a:lnTo>
                  <a:lnTo>
                    <a:pt x="461540" y="176061"/>
                  </a:lnTo>
                  <a:lnTo>
                    <a:pt x="519233" y="198068"/>
                  </a:lnTo>
                  <a:lnTo>
                    <a:pt x="576925" y="220076"/>
                  </a:lnTo>
                  <a:lnTo>
                    <a:pt x="634618" y="242084"/>
                  </a:lnTo>
                  <a:lnTo>
                    <a:pt x="692310" y="264091"/>
                  </a:lnTo>
                  <a:lnTo>
                    <a:pt x="750003" y="286099"/>
                  </a:lnTo>
                  <a:lnTo>
                    <a:pt x="807696" y="308107"/>
                  </a:lnTo>
                  <a:lnTo>
                    <a:pt x="865388" y="330114"/>
                  </a:lnTo>
                  <a:lnTo>
                    <a:pt x="923081" y="352122"/>
                  </a:lnTo>
                  <a:lnTo>
                    <a:pt x="980773" y="374129"/>
                  </a:lnTo>
                  <a:lnTo>
                    <a:pt x="1038466" y="396137"/>
                  </a:lnTo>
                  <a:lnTo>
                    <a:pt x="1096159" y="418145"/>
                  </a:lnTo>
                  <a:lnTo>
                    <a:pt x="1153851" y="440152"/>
                  </a:lnTo>
                  <a:lnTo>
                    <a:pt x="1211544" y="462160"/>
                  </a:lnTo>
                  <a:lnTo>
                    <a:pt x="1269236" y="484168"/>
                  </a:lnTo>
                  <a:lnTo>
                    <a:pt x="1326929" y="506175"/>
                  </a:lnTo>
                  <a:lnTo>
                    <a:pt x="1384621" y="528183"/>
                  </a:lnTo>
                  <a:lnTo>
                    <a:pt x="1442314" y="550191"/>
                  </a:lnTo>
                  <a:lnTo>
                    <a:pt x="1500007" y="572198"/>
                  </a:lnTo>
                  <a:lnTo>
                    <a:pt x="1557699" y="594206"/>
                  </a:lnTo>
                  <a:lnTo>
                    <a:pt x="1615392" y="616214"/>
                  </a:lnTo>
                  <a:lnTo>
                    <a:pt x="1673084" y="638221"/>
                  </a:lnTo>
                  <a:lnTo>
                    <a:pt x="1730777" y="660229"/>
                  </a:lnTo>
                  <a:lnTo>
                    <a:pt x="1788470" y="682236"/>
                  </a:lnTo>
                  <a:lnTo>
                    <a:pt x="1846162" y="704244"/>
                  </a:lnTo>
                  <a:lnTo>
                    <a:pt x="1903855" y="726252"/>
                  </a:lnTo>
                  <a:lnTo>
                    <a:pt x="1961547" y="748259"/>
                  </a:lnTo>
                  <a:lnTo>
                    <a:pt x="2019240" y="770267"/>
                  </a:lnTo>
                  <a:lnTo>
                    <a:pt x="2076932" y="792275"/>
                  </a:lnTo>
                  <a:lnTo>
                    <a:pt x="2134625" y="814282"/>
                  </a:lnTo>
                  <a:lnTo>
                    <a:pt x="2192318" y="836290"/>
                  </a:lnTo>
                  <a:lnTo>
                    <a:pt x="2250010" y="858298"/>
                  </a:lnTo>
                  <a:lnTo>
                    <a:pt x="2307703" y="880305"/>
                  </a:lnTo>
                  <a:lnTo>
                    <a:pt x="2365395" y="902313"/>
                  </a:lnTo>
                  <a:lnTo>
                    <a:pt x="2423088" y="924321"/>
                  </a:lnTo>
                  <a:lnTo>
                    <a:pt x="2480781" y="946328"/>
                  </a:lnTo>
                  <a:lnTo>
                    <a:pt x="2538473" y="968336"/>
                  </a:lnTo>
                  <a:lnTo>
                    <a:pt x="2596166" y="990344"/>
                  </a:lnTo>
                  <a:lnTo>
                    <a:pt x="2653858" y="1012351"/>
                  </a:lnTo>
                  <a:lnTo>
                    <a:pt x="2711551" y="1034359"/>
                  </a:lnTo>
                  <a:lnTo>
                    <a:pt x="2769243" y="1056366"/>
                  </a:lnTo>
                  <a:lnTo>
                    <a:pt x="2826936" y="1078374"/>
                  </a:lnTo>
                  <a:lnTo>
                    <a:pt x="2884629" y="1100382"/>
                  </a:lnTo>
                  <a:lnTo>
                    <a:pt x="2942321" y="1122389"/>
                  </a:lnTo>
                  <a:lnTo>
                    <a:pt x="3000014" y="1144397"/>
                  </a:lnTo>
                  <a:lnTo>
                    <a:pt x="3057706" y="1166405"/>
                  </a:lnTo>
                  <a:lnTo>
                    <a:pt x="3115399" y="1188412"/>
                  </a:lnTo>
                  <a:lnTo>
                    <a:pt x="3173092" y="1210420"/>
                  </a:lnTo>
                  <a:lnTo>
                    <a:pt x="3230784" y="1232428"/>
                  </a:lnTo>
                  <a:lnTo>
                    <a:pt x="3288477" y="1254435"/>
                  </a:lnTo>
                  <a:lnTo>
                    <a:pt x="3346169" y="1276443"/>
                  </a:lnTo>
                  <a:lnTo>
                    <a:pt x="3403862" y="1298451"/>
                  </a:lnTo>
                  <a:lnTo>
                    <a:pt x="3461554" y="1320458"/>
                  </a:lnTo>
                  <a:lnTo>
                    <a:pt x="3519247" y="1342466"/>
                  </a:lnTo>
                  <a:lnTo>
                    <a:pt x="3576940" y="1364473"/>
                  </a:lnTo>
                  <a:lnTo>
                    <a:pt x="3634632" y="1386481"/>
                  </a:lnTo>
                  <a:lnTo>
                    <a:pt x="3692325" y="1408489"/>
                  </a:lnTo>
                  <a:lnTo>
                    <a:pt x="3750017" y="1430496"/>
                  </a:lnTo>
                  <a:lnTo>
                    <a:pt x="3807710" y="1452504"/>
                  </a:lnTo>
                  <a:lnTo>
                    <a:pt x="3865403" y="1474512"/>
                  </a:lnTo>
                  <a:lnTo>
                    <a:pt x="3923095" y="1496519"/>
                  </a:lnTo>
                  <a:lnTo>
                    <a:pt x="3980788" y="1518527"/>
                  </a:lnTo>
                  <a:lnTo>
                    <a:pt x="4038480" y="1540535"/>
                  </a:lnTo>
                  <a:lnTo>
                    <a:pt x="4096173" y="1562542"/>
                  </a:lnTo>
                  <a:lnTo>
                    <a:pt x="4153865" y="1584550"/>
                  </a:lnTo>
                  <a:lnTo>
                    <a:pt x="4211558" y="1606558"/>
                  </a:lnTo>
                  <a:lnTo>
                    <a:pt x="4269251" y="1628565"/>
                  </a:lnTo>
                  <a:lnTo>
                    <a:pt x="4326943" y="1650573"/>
                  </a:lnTo>
                  <a:lnTo>
                    <a:pt x="4384636" y="1672580"/>
                  </a:lnTo>
                  <a:lnTo>
                    <a:pt x="4442328" y="1694588"/>
                  </a:lnTo>
                  <a:lnTo>
                    <a:pt x="4500021" y="1716596"/>
                  </a:lnTo>
                  <a:lnTo>
                    <a:pt x="4557714" y="1738603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tx39"/>
            <p:cNvSpPr/>
            <p:nvPr/>
          </p:nvSpPr>
          <p:spPr>
            <a:xfrm>
              <a:off x="2815027" y="5043639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815027" y="4138401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815027" y="3233163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815027" y="2329289"/>
              <a:ext cx="155361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815027" y="1424051"/>
              <a:ext cx="155361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1.4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2998224" y="508533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2998224" y="418009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2998224" y="327485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2998224" y="236961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2998224" y="146437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4129465" y="58489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5484342" y="58489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6839218" y="58489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tx52"/>
            <p:cNvSpPr/>
            <p:nvPr/>
          </p:nvSpPr>
          <p:spPr>
            <a:xfrm>
              <a:off x="4036232" y="5909937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391108" y="5909937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745985" y="5909937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</p:grpSp>
      <p:sp>
        <p:nvSpPr>
          <p:cNvPr id="57" name="tx48"/>
          <p:cNvSpPr/>
          <p:nvPr/>
        </p:nvSpPr>
        <p:spPr>
          <a:xfrm>
            <a:off x="4979600" y="6192393"/>
            <a:ext cx="1009482" cy="12939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600" dirty="0" smtClean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ean</a:t>
            </a:r>
            <a:r>
              <a:rPr lang="en-US" sz="1600" dirty="0" smtClean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smtClean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living</a:t>
            </a:r>
            <a:r>
              <a:rPr lang="en-US" sz="1600" dirty="0" smtClean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individuals after harvest</a:t>
            </a:r>
            <a:endParaRPr sz="110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x49"/>
          <p:cNvSpPr/>
          <p:nvPr/>
        </p:nvSpPr>
        <p:spPr>
          <a:xfrm rot="16200000">
            <a:off x="2239583" y="3548584"/>
            <a:ext cx="893043" cy="1311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fecundity of yearlings</a:t>
            </a:r>
            <a:endParaRPr sz="160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82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624681" y="352425"/>
            <a:ext cx="9829800" cy="6408692"/>
            <a:chOff x="2582069" y="1309687"/>
            <a:chExt cx="5534024" cy="5041909"/>
          </a:xfrm>
        </p:grpSpPr>
        <p:sp>
          <p:nvSpPr>
            <p:cNvPr id="3" name="rc3"/>
            <p:cNvSpPr/>
            <p:nvPr/>
          </p:nvSpPr>
          <p:spPr>
            <a:xfrm>
              <a:off x="2582069" y="1309687"/>
              <a:ext cx="5534024" cy="49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582069" y="1309687"/>
              <a:ext cx="5534024" cy="49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dirty="0"/>
            </a:p>
          </p:txBody>
        </p:sp>
        <p:sp>
          <p:nvSpPr>
            <p:cNvPr id="5" name="rc5"/>
            <p:cNvSpPr/>
            <p:nvPr/>
          </p:nvSpPr>
          <p:spPr>
            <a:xfrm>
              <a:off x="3126280" y="1379276"/>
              <a:ext cx="3152673" cy="446972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3126280" y="5202244"/>
              <a:ext cx="3152673" cy="0"/>
            </a:xfrm>
            <a:custGeom>
              <a:avLst/>
              <a:gdLst/>
              <a:ahLst/>
              <a:cxnLst/>
              <a:rect l="0" t="0" r="0" b="0"/>
              <a:pathLst>
                <a:path w="3152673">
                  <a:moveTo>
                    <a:pt x="0" y="0"/>
                  </a:moveTo>
                  <a:lnTo>
                    <a:pt x="3152673" y="0"/>
                  </a:lnTo>
                  <a:lnTo>
                    <a:pt x="31526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3126280" y="4252336"/>
              <a:ext cx="3152673" cy="0"/>
            </a:xfrm>
            <a:custGeom>
              <a:avLst/>
              <a:gdLst/>
              <a:ahLst/>
              <a:cxnLst/>
              <a:rect l="0" t="0" r="0" b="0"/>
              <a:pathLst>
                <a:path w="3152673">
                  <a:moveTo>
                    <a:pt x="0" y="0"/>
                  </a:moveTo>
                  <a:lnTo>
                    <a:pt x="3152673" y="0"/>
                  </a:lnTo>
                  <a:lnTo>
                    <a:pt x="31526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3126280" y="3302429"/>
              <a:ext cx="3152673" cy="0"/>
            </a:xfrm>
            <a:custGeom>
              <a:avLst/>
              <a:gdLst/>
              <a:ahLst/>
              <a:cxnLst/>
              <a:rect l="0" t="0" r="0" b="0"/>
              <a:pathLst>
                <a:path w="3152673">
                  <a:moveTo>
                    <a:pt x="0" y="0"/>
                  </a:moveTo>
                  <a:lnTo>
                    <a:pt x="3152673" y="0"/>
                  </a:lnTo>
                  <a:lnTo>
                    <a:pt x="31526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3126280" y="2352522"/>
              <a:ext cx="3152673" cy="0"/>
            </a:xfrm>
            <a:custGeom>
              <a:avLst/>
              <a:gdLst/>
              <a:ahLst/>
              <a:cxnLst/>
              <a:rect l="0" t="0" r="0" b="0"/>
              <a:pathLst>
                <a:path w="3152673">
                  <a:moveTo>
                    <a:pt x="0" y="0"/>
                  </a:moveTo>
                  <a:lnTo>
                    <a:pt x="3152673" y="0"/>
                  </a:lnTo>
                  <a:lnTo>
                    <a:pt x="31526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3126280" y="1402615"/>
              <a:ext cx="3152673" cy="0"/>
            </a:xfrm>
            <a:custGeom>
              <a:avLst/>
              <a:gdLst/>
              <a:ahLst/>
              <a:cxnLst/>
              <a:rect l="0" t="0" r="0" b="0"/>
              <a:pathLst>
                <a:path w="3152673">
                  <a:moveTo>
                    <a:pt x="0" y="0"/>
                  </a:moveTo>
                  <a:lnTo>
                    <a:pt x="3152673" y="0"/>
                  </a:lnTo>
                  <a:lnTo>
                    <a:pt x="31526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3686281" y="1379276"/>
              <a:ext cx="0" cy="4469722"/>
            </a:xfrm>
            <a:custGeom>
              <a:avLst/>
              <a:gdLst/>
              <a:ahLst/>
              <a:cxnLst/>
              <a:rect l="0" t="0" r="0" b="0"/>
              <a:pathLst>
                <a:path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4499349" y="1379276"/>
              <a:ext cx="0" cy="4469722"/>
            </a:xfrm>
            <a:custGeom>
              <a:avLst/>
              <a:gdLst/>
              <a:ahLst/>
              <a:cxnLst/>
              <a:rect l="0" t="0" r="0" b="0"/>
              <a:pathLst>
                <a:path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5312418" y="1379276"/>
              <a:ext cx="0" cy="4469722"/>
            </a:xfrm>
            <a:custGeom>
              <a:avLst/>
              <a:gdLst/>
              <a:ahLst/>
              <a:cxnLst/>
              <a:rect l="0" t="0" r="0" b="0"/>
              <a:pathLst>
                <a:path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125487" y="1379276"/>
              <a:ext cx="0" cy="4469722"/>
            </a:xfrm>
            <a:custGeom>
              <a:avLst/>
              <a:gdLst/>
              <a:ahLst/>
              <a:cxnLst/>
              <a:rect l="0" t="0" r="0" b="0"/>
              <a:pathLst>
                <a:path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3126280" y="5677197"/>
              <a:ext cx="3152673" cy="0"/>
            </a:xfrm>
            <a:custGeom>
              <a:avLst/>
              <a:gdLst/>
              <a:ahLst/>
              <a:cxnLst/>
              <a:rect l="0" t="0" r="0" b="0"/>
              <a:pathLst>
                <a:path w="3152673">
                  <a:moveTo>
                    <a:pt x="0" y="0"/>
                  </a:moveTo>
                  <a:lnTo>
                    <a:pt x="3152673" y="0"/>
                  </a:lnTo>
                  <a:lnTo>
                    <a:pt x="31526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3126280" y="4727290"/>
              <a:ext cx="3152673" cy="0"/>
            </a:xfrm>
            <a:custGeom>
              <a:avLst/>
              <a:gdLst/>
              <a:ahLst/>
              <a:cxnLst/>
              <a:rect l="0" t="0" r="0" b="0"/>
              <a:pathLst>
                <a:path w="3152673">
                  <a:moveTo>
                    <a:pt x="0" y="0"/>
                  </a:moveTo>
                  <a:lnTo>
                    <a:pt x="3152673" y="0"/>
                  </a:lnTo>
                  <a:lnTo>
                    <a:pt x="31526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3126280" y="3777383"/>
              <a:ext cx="3152673" cy="0"/>
            </a:xfrm>
            <a:custGeom>
              <a:avLst/>
              <a:gdLst/>
              <a:ahLst/>
              <a:cxnLst/>
              <a:rect l="0" t="0" r="0" b="0"/>
              <a:pathLst>
                <a:path w="3152673">
                  <a:moveTo>
                    <a:pt x="0" y="0"/>
                  </a:moveTo>
                  <a:lnTo>
                    <a:pt x="3152673" y="0"/>
                  </a:lnTo>
                  <a:lnTo>
                    <a:pt x="31526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3126280" y="2827476"/>
              <a:ext cx="3152673" cy="0"/>
            </a:xfrm>
            <a:custGeom>
              <a:avLst/>
              <a:gdLst/>
              <a:ahLst/>
              <a:cxnLst/>
              <a:rect l="0" t="0" r="0" b="0"/>
              <a:pathLst>
                <a:path w="3152673">
                  <a:moveTo>
                    <a:pt x="0" y="0"/>
                  </a:moveTo>
                  <a:lnTo>
                    <a:pt x="3152673" y="0"/>
                  </a:lnTo>
                  <a:lnTo>
                    <a:pt x="31526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3126280" y="1877568"/>
              <a:ext cx="3152673" cy="0"/>
            </a:xfrm>
            <a:custGeom>
              <a:avLst/>
              <a:gdLst/>
              <a:ahLst/>
              <a:cxnLst/>
              <a:rect l="0" t="0" r="0" b="0"/>
              <a:pathLst>
                <a:path w="3152673">
                  <a:moveTo>
                    <a:pt x="0" y="0"/>
                  </a:moveTo>
                  <a:lnTo>
                    <a:pt x="3152673" y="0"/>
                  </a:lnTo>
                  <a:lnTo>
                    <a:pt x="31526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3279746" y="1379276"/>
              <a:ext cx="0" cy="4469722"/>
            </a:xfrm>
            <a:custGeom>
              <a:avLst/>
              <a:gdLst/>
              <a:ahLst/>
              <a:cxnLst/>
              <a:rect l="0" t="0" r="0" b="0"/>
              <a:pathLst>
                <a:path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4092815" y="1379276"/>
              <a:ext cx="0" cy="4469722"/>
            </a:xfrm>
            <a:custGeom>
              <a:avLst/>
              <a:gdLst/>
              <a:ahLst/>
              <a:cxnLst/>
              <a:rect l="0" t="0" r="0" b="0"/>
              <a:pathLst>
                <a:path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4905884" y="1379276"/>
              <a:ext cx="0" cy="4469722"/>
            </a:xfrm>
            <a:custGeom>
              <a:avLst/>
              <a:gdLst/>
              <a:ahLst/>
              <a:cxnLst/>
              <a:rect l="0" t="0" r="0" b="0"/>
              <a:pathLst>
                <a:path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5718952" y="1379276"/>
              <a:ext cx="0" cy="4469722"/>
            </a:xfrm>
            <a:custGeom>
              <a:avLst/>
              <a:gdLst/>
              <a:ahLst/>
              <a:cxnLst/>
              <a:rect l="0" t="0" r="0" b="0"/>
              <a:pathLst>
                <a:path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3269583" y="1582445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3279746" y="1582445"/>
              <a:ext cx="0" cy="3354493"/>
            </a:xfrm>
            <a:custGeom>
              <a:avLst/>
              <a:gdLst/>
              <a:ahLst/>
              <a:cxnLst/>
              <a:rect l="0" t="0" r="0" b="0"/>
              <a:pathLst>
                <a:path h="3354493">
                  <a:moveTo>
                    <a:pt x="0" y="0"/>
                  </a:moveTo>
                  <a:lnTo>
                    <a:pt x="0" y="3354493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3269583" y="4936938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3472850" y="2957600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3483014" y="2957600"/>
              <a:ext cx="0" cy="2188712"/>
            </a:xfrm>
            <a:custGeom>
              <a:avLst/>
              <a:gdLst/>
              <a:ahLst/>
              <a:cxnLst/>
              <a:rect l="0" t="0" r="0" b="0"/>
              <a:pathLst>
                <a:path h="2188712">
                  <a:moveTo>
                    <a:pt x="0" y="0"/>
                  </a:moveTo>
                  <a:lnTo>
                    <a:pt x="0" y="218871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3472850" y="5146312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3676117" y="3791898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3686281" y="3791898"/>
              <a:ext cx="0" cy="1419054"/>
            </a:xfrm>
            <a:custGeom>
              <a:avLst/>
              <a:gdLst/>
              <a:ahLst/>
              <a:cxnLst/>
              <a:rect l="0" t="0" r="0" b="0"/>
              <a:pathLst>
                <a:path h="1419054">
                  <a:moveTo>
                    <a:pt x="0" y="0"/>
                  </a:moveTo>
                  <a:lnTo>
                    <a:pt x="0" y="1419054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3676117" y="5210952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3879384" y="4311956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3889548" y="4311956"/>
              <a:ext cx="0" cy="989566"/>
            </a:xfrm>
            <a:custGeom>
              <a:avLst/>
              <a:gdLst/>
              <a:ahLst/>
              <a:cxnLst/>
              <a:rect l="0" t="0" r="0" b="0"/>
              <a:pathLst>
                <a:path h="989566">
                  <a:moveTo>
                    <a:pt x="0" y="0"/>
                  </a:moveTo>
                  <a:lnTo>
                    <a:pt x="0" y="989566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3879384" y="5301523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4082652" y="4784104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4092815" y="4784104"/>
              <a:ext cx="0" cy="660299"/>
            </a:xfrm>
            <a:custGeom>
              <a:avLst/>
              <a:gdLst/>
              <a:ahLst/>
              <a:cxnLst/>
              <a:rect l="0" t="0" r="0" b="0"/>
              <a:pathLst>
                <a:path h="660299">
                  <a:moveTo>
                    <a:pt x="0" y="0"/>
                  </a:moveTo>
                  <a:lnTo>
                    <a:pt x="0" y="660299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4082652" y="5444403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4285919" y="4962832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4296082" y="4962832"/>
              <a:ext cx="0" cy="527708"/>
            </a:xfrm>
            <a:custGeom>
              <a:avLst/>
              <a:gdLst/>
              <a:ahLst/>
              <a:cxnLst/>
              <a:rect l="0" t="0" r="0" b="0"/>
              <a:pathLst>
                <a:path h="527708">
                  <a:moveTo>
                    <a:pt x="0" y="0"/>
                  </a:moveTo>
                  <a:lnTo>
                    <a:pt x="0" y="52770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4285919" y="5490540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4489186" y="5134263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4499349" y="5134263"/>
              <a:ext cx="0" cy="406886"/>
            </a:xfrm>
            <a:custGeom>
              <a:avLst/>
              <a:gdLst/>
              <a:ahLst/>
              <a:cxnLst/>
              <a:rect l="0" t="0" r="0" b="0"/>
              <a:pathLst>
                <a:path h="406886">
                  <a:moveTo>
                    <a:pt x="0" y="0"/>
                  </a:moveTo>
                  <a:lnTo>
                    <a:pt x="0" y="406886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4489186" y="5541149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4692453" y="5139222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4702616" y="5139222"/>
              <a:ext cx="0" cy="406106"/>
            </a:xfrm>
            <a:custGeom>
              <a:avLst/>
              <a:gdLst/>
              <a:ahLst/>
              <a:cxnLst/>
              <a:rect l="0" t="0" r="0" b="0"/>
              <a:pathLst>
                <a:path h="406106">
                  <a:moveTo>
                    <a:pt x="0" y="0"/>
                  </a:moveTo>
                  <a:lnTo>
                    <a:pt x="0" y="406106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4692453" y="5545329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4895720" y="5216691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4905884" y="5216691"/>
              <a:ext cx="0" cy="355317"/>
            </a:xfrm>
            <a:custGeom>
              <a:avLst/>
              <a:gdLst/>
              <a:ahLst/>
              <a:cxnLst/>
              <a:rect l="0" t="0" r="0" b="0"/>
              <a:pathLst>
                <a:path h="355317">
                  <a:moveTo>
                    <a:pt x="0" y="0"/>
                  </a:moveTo>
                  <a:lnTo>
                    <a:pt x="0" y="355317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4895720" y="5572009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5098987" y="5124027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5109151" y="5124027"/>
              <a:ext cx="0" cy="428487"/>
            </a:xfrm>
            <a:custGeom>
              <a:avLst/>
              <a:gdLst/>
              <a:ahLst/>
              <a:cxnLst/>
              <a:rect l="0" t="0" r="0" b="0"/>
              <a:pathLst>
                <a:path h="428487">
                  <a:moveTo>
                    <a:pt x="0" y="0"/>
                  </a:moveTo>
                  <a:lnTo>
                    <a:pt x="0" y="428487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5098987" y="5552515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5302255" y="5200380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5312418" y="5200380"/>
              <a:ext cx="0" cy="378382"/>
            </a:xfrm>
            <a:custGeom>
              <a:avLst/>
              <a:gdLst/>
              <a:ahLst/>
              <a:cxnLst/>
              <a:rect l="0" t="0" r="0" b="0"/>
              <a:pathLst>
                <a:path h="378382">
                  <a:moveTo>
                    <a:pt x="0" y="0"/>
                  </a:moveTo>
                  <a:lnTo>
                    <a:pt x="0" y="37838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5302255" y="5578762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5505522" y="5234210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5515685" y="5234210"/>
              <a:ext cx="0" cy="362056"/>
            </a:xfrm>
            <a:custGeom>
              <a:avLst/>
              <a:gdLst/>
              <a:ahLst/>
              <a:cxnLst/>
              <a:rect l="0" t="0" r="0" b="0"/>
              <a:pathLst>
                <a:path h="362056">
                  <a:moveTo>
                    <a:pt x="0" y="0"/>
                  </a:moveTo>
                  <a:lnTo>
                    <a:pt x="0" y="362056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5505522" y="5596266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5708789" y="5217905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5718952" y="5217905"/>
              <a:ext cx="0" cy="393905"/>
            </a:xfrm>
            <a:custGeom>
              <a:avLst/>
              <a:gdLst/>
              <a:ahLst/>
              <a:cxnLst/>
              <a:rect l="0" t="0" r="0" b="0"/>
              <a:pathLst>
                <a:path h="393905">
                  <a:moveTo>
                    <a:pt x="0" y="0"/>
                  </a:moveTo>
                  <a:lnTo>
                    <a:pt x="0" y="393905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5708789" y="5611810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5912056" y="5282745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5922219" y="5282745"/>
              <a:ext cx="0" cy="347176"/>
            </a:xfrm>
            <a:custGeom>
              <a:avLst/>
              <a:gdLst/>
              <a:ahLst/>
              <a:cxnLst/>
              <a:rect l="0" t="0" r="0" b="0"/>
              <a:pathLst>
                <a:path h="347176">
                  <a:moveTo>
                    <a:pt x="0" y="0"/>
                  </a:moveTo>
                  <a:lnTo>
                    <a:pt x="0" y="347176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5912056" y="5629922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6115323" y="5400188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6125487" y="5400188"/>
              <a:ext cx="0" cy="245640"/>
            </a:xfrm>
            <a:custGeom>
              <a:avLst/>
              <a:gdLst/>
              <a:ahLst/>
              <a:cxnLst/>
              <a:rect l="0" t="0" r="0" b="0"/>
              <a:pathLst>
                <a:path h="245640">
                  <a:moveTo>
                    <a:pt x="0" y="0"/>
                  </a:moveTo>
                  <a:lnTo>
                    <a:pt x="0" y="24564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6115323" y="5645829"/>
              <a:ext cx="20326" cy="0"/>
            </a:xfrm>
            <a:custGeom>
              <a:avLst/>
              <a:gdLst/>
              <a:ahLst/>
              <a:cxnLst/>
              <a:rect l="0" t="0" r="0" b="0"/>
              <a:pathLst>
                <a:path w="20326">
                  <a:moveTo>
                    <a:pt x="0" y="0"/>
                  </a:moveTo>
                  <a:lnTo>
                    <a:pt x="2032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3254920" y="3884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3458188" y="4393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3661455" y="46244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3864722" y="48996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4067989" y="51442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4271256" y="52489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4474523" y="53394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4677791" y="5357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4881058" y="53988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5084325" y="53507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5287592" y="53971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5490859" y="54264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5694126" y="5441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5897393" y="54818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6100661" y="55398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tx84"/>
            <p:cNvSpPr/>
            <p:nvPr/>
          </p:nvSpPr>
          <p:spPr>
            <a:xfrm>
              <a:off x="3001494" y="5635506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877183" y="4685598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815027" y="3735691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815027" y="278578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815027" y="1835877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3091485" y="567719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3091485" y="472729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3091485" y="377738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3091485" y="282747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3091485" y="187756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3279746" y="58489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4092815" y="58489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4905884" y="58489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5718952" y="58489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tx98"/>
            <p:cNvSpPr/>
            <p:nvPr/>
          </p:nvSpPr>
          <p:spPr>
            <a:xfrm>
              <a:off x="3155435" y="5909937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1992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968504" y="5909937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1996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781572" y="5909937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594641" y="5909937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2004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570658" y="6249959"/>
              <a:ext cx="263915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Year</a:t>
              </a:r>
              <a:endParaRPr sz="180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tx103"/>
            <p:cNvSpPr/>
            <p:nvPr/>
          </p:nvSpPr>
          <p:spPr>
            <a:xfrm rot="-5400000">
              <a:off x="2539072" y="3576279"/>
              <a:ext cx="349454" cy="757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Living individual females after culling</a:t>
              </a:r>
              <a:endParaRPr sz="160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rc104"/>
            <p:cNvSpPr/>
            <p:nvPr/>
          </p:nvSpPr>
          <p:spPr>
            <a:xfrm>
              <a:off x="6418131" y="3328588"/>
              <a:ext cx="1628373" cy="5710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" name="tx105"/>
            <p:cNvSpPr/>
            <p:nvPr/>
          </p:nvSpPr>
          <p:spPr>
            <a:xfrm>
              <a:off x="6487720" y="3391852"/>
              <a:ext cx="302933" cy="1277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point</a:t>
              </a:r>
            </a:p>
          </p:txBody>
        </p:sp>
        <p:sp>
          <p:nvSpPr>
            <p:cNvPr id="106" name="rc106"/>
            <p:cNvSpPr/>
            <p:nvPr/>
          </p:nvSpPr>
          <p:spPr>
            <a:xfrm>
              <a:off x="6487720" y="3610641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6509666" y="3720369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6572622" y="36955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tx109"/>
            <p:cNvSpPr/>
            <p:nvPr/>
          </p:nvSpPr>
          <p:spPr>
            <a:xfrm>
              <a:off x="6776765" y="3655485"/>
              <a:ext cx="114286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predict (95% CI)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2882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57</Words>
  <Application>Microsoft Office PowerPoint</Application>
  <PresentationFormat>Custom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Administrator</cp:lastModifiedBy>
  <cp:revision>6</cp:revision>
  <dcterms:created xsi:type="dcterms:W3CDTF">2015-07-14T21:05:00Z</dcterms:created>
  <dcterms:modified xsi:type="dcterms:W3CDTF">2019-05-16T17:49:21Z</dcterms:modified>
</cp:coreProperties>
</file>