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9687"/>
            <a:ext cx="5534024" cy="4943475"/>
            <a:chOff x="2582069" y="1309687"/>
            <a:chExt cx="5534024" cy="494347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26280" y="1379276"/>
              <a:ext cx="3152673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26280" y="5202244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26280" y="4252336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26280" y="3302429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26280" y="2352522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26280" y="1402615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86281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99349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312418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25487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26280" y="5677197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26280" y="4727290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26280" y="3777383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26280" y="2827476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26280" y="1877568"/>
              <a:ext cx="3152673" cy="0"/>
            </a:xfrm>
            <a:custGeom>
              <a:avLst/>
              <a:pathLst>
                <a:path w="3152673" h="0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79746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92815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05884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18952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69583" y="1582445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79746" y="1582445"/>
              <a:ext cx="0" cy="3354493"/>
            </a:xfrm>
            <a:custGeom>
              <a:avLst/>
              <a:pathLst>
                <a:path w="0" h="3354493">
                  <a:moveTo>
                    <a:pt x="0" y="0"/>
                  </a:moveTo>
                  <a:lnTo>
                    <a:pt x="0" y="335449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69583" y="4936938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72850" y="2957600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83014" y="2957600"/>
              <a:ext cx="0" cy="2188712"/>
            </a:xfrm>
            <a:custGeom>
              <a:avLst/>
              <a:pathLst>
                <a:path w="0" h="2188712">
                  <a:moveTo>
                    <a:pt x="0" y="0"/>
                  </a:moveTo>
                  <a:lnTo>
                    <a:pt x="0" y="21887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72850" y="514631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76117" y="3791898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686281" y="3791898"/>
              <a:ext cx="0" cy="1419054"/>
            </a:xfrm>
            <a:custGeom>
              <a:avLst/>
              <a:pathLst>
                <a:path w="0" h="1419054">
                  <a:moveTo>
                    <a:pt x="0" y="0"/>
                  </a:moveTo>
                  <a:lnTo>
                    <a:pt x="0" y="14190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76117" y="521095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79384" y="4311956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889548" y="4311956"/>
              <a:ext cx="0" cy="989566"/>
            </a:xfrm>
            <a:custGeom>
              <a:avLst/>
              <a:pathLst>
                <a:path w="0" h="989566">
                  <a:moveTo>
                    <a:pt x="0" y="0"/>
                  </a:moveTo>
                  <a:lnTo>
                    <a:pt x="0" y="9895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879384" y="5301523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082652" y="4784104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92815" y="4784104"/>
              <a:ext cx="0" cy="660299"/>
            </a:xfrm>
            <a:custGeom>
              <a:avLst/>
              <a:pathLst>
                <a:path w="0" h="660299">
                  <a:moveTo>
                    <a:pt x="0" y="0"/>
                  </a:moveTo>
                  <a:lnTo>
                    <a:pt x="0" y="66029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82652" y="5444403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85919" y="496283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96082" y="4962832"/>
              <a:ext cx="0" cy="527708"/>
            </a:xfrm>
            <a:custGeom>
              <a:avLst/>
              <a:pathLst>
                <a:path w="0" h="527708">
                  <a:moveTo>
                    <a:pt x="0" y="0"/>
                  </a:moveTo>
                  <a:lnTo>
                    <a:pt x="0" y="52770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85919" y="5490540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9186" y="5134263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99349" y="5134263"/>
              <a:ext cx="0" cy="406886"/>
            </a:xfrm>
            <a:custGeom>
              <a:avLst/>
              <a:pathLst>
                <a:path w="0" h="406886">
                  <a:moveTo>
                    <a:pt x="0" y="0"/>
                  </a:moveTo>
                  <a:lnTo>
                    <a:pt x="0" y="4068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89186" y="5541149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692453" y="513922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02616" y="5139222"/>
              <a:ext cx="0" cy="406106"/>
            </a:xfrm>
            <a:custGeom>
              <a:avLst/>
              <a:pathLst>
                <a:path w="0" h="406106">
                  <a:moveTo>
                    <a:pt x="0" y="0"/>
                  </a:moveTo>
                  <a:lnTo>
                    <a:pt x="0" y="40610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92453" y="5545329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5720" y="5216691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05884" y="5216691"/>
              <a:ext cx="0" cy="355317"/>
            </a:xfrm>
            <a:custGeom>
              <a:avLst/>
              <a:pathLst>
                <a:path w="0" h="355317">
                  <a:moveTo>
                    <a:pt x="0" y="0"/>
                  </a:moveTo>
                  <a:lnTo>
                    <a:pt x="0" y="3553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5720" y="5572009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8987" y="5124027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109151" y="5124027"/>
              <a:ext cx="0" cy="428487"/>
            </a:xfrm>
            <a:custGeom>
              <a:avLst/>
              <a:pathLst>
                <a:path w="0" h="428487">
                  <a:moveTo>
                    <a:pt x="0" y="0"/>
                  </a:moveTo>
                  <a:lnTo>
                    <a:pt x="0" y="428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098987" y="5552515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302255" y="5200380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12418" y="5200380"/>
              <a:ext cx="0" cy="378382"/>
            </a:xfrm>
            <a:custGeom>
              <a:avLst/>
              <a:pathLst>
                <a:path w="0" h="378382">
                  <a:moveTo>
                    <a:pt x="0" y="0"/>
                  </a:moveTo>
                  <a:lnTo>
                    <a:pt x="0" y="3783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302255" y="557876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505522" y="5234210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15685" y="5234210"/>
              <a:ext cx="0" cy="362056"/>
            </a:xfrm>
            <a:custGeom>
              <a:avLst/>
              <a:pathLst>
                <a:path w="0" h="362056">
                  <a:moveTo>
                    <a:pt x="0" y="0"/>
                  </a:moveTo>
                  <a:lnTo>
                    <a:pt x="0" y="3620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05522" y="5596266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08789" y="5217905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18952" y="5217905"/>
              <a:ext cx="0" cy="393905"/>
            </a:xfrm>
            <a:custGeom>
              <a:avLst/>
              <a:pathLst>
                <a:path w="0" h="393905">
                  <a:moveTo>
                    <a:pt x="0" y="0"/>
                  </a:moveTo>
                  <a:lnTo>
                    <a:pt x="0" y="3939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708789" y="5611810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12056" y="5282745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922219" y="5282745"/>
              <a:ext cx="0" cy="347176"/>
            </a:xfrm>
            <a:custGeom>
              <a:avLst/>
              <a:pathLst>
                <a:path w="0" h="347176">
                  <a:moveTo>
                    <a:pt x="0" y="0"/>
                  </a:moveTo>
                  <a:lnTo>
                    <a:pt x="0" y="34717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12056" y="5629922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15323" y="5400188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25487" y="5400188"/>
              <a:ext cx="0" cy="245640"/>
            </a:xfrm>
            <a:custGeom>
              <a:avLst/>
              <a:pathLst>
                <a:path w="0" h="245640">
                  <a:moveTo>
                    <a:pt x="0" y="0"/>
                  </a:moveTo>
                  <a:lnTo>
                    <a:pt x="0" y="2456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115323" y="5645829"/>
              <a:ext cx="20326" cy="0"/>
            </a:xfrm>
            <a:custGeom>
              <a:avLst/>
              <a:pathLst>
                <a:path w="20326" h="0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54920" y="3884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58188" y="4393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61455" y="4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64722" y="48996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67989" y="514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71256" y="5248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74523" y="5339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677791" y="5357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81058" y="5398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84325" y="5350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87592" y="53971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490859" y="5426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94126" y="544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7393" y="54818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00661" y="5539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001494" y="56355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877183" y="46855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15027" y="373569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815027" y="278578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15027" y="18358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091485" y="5677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091485" y="472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091485" y="377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091485" y="2827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091485" y="1877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279746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092815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05884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18952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155435" y="5909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68504" y="5909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81572" y="5909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4641" y="5909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70659" y="6053361"/>
              <a:ext cx="26391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2539072" y="3576279"/>
              <a:ext cx="349454" cy="75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6418131" y="3328588"/>
              <a:ext cx="1628373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6487720" y="3391852"/>
              <a:ext cx="302933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6487720" y="361064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509666" y="37203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572622" y="3695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6776765" y="3655485"/>
              <a:ext cx="114286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predict (95% CI)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2019-05-16T12:44:11Z</dcterms:modified>
</cp:coreProperties>
</file>