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72543" y="1300162"/>
            <a:ext cx="5553075" cy="4962524"/>
            <a:chOff x="2572543" y="1300162"/>
            <a:chExt cx="5553075" cy="4962524"/>
          </a:xfrm>
        </p:grpSpPr>
        <p:sp>
          <p:nvSpPr>
            <p:cNvPr id="3" name="rc3"/>
            <p:cNvSpPr/>
            <p:nvPr/>
          </p:nvSpPr>
          <p:spPr>
            <a:xfrm>
              <a:off x="2572543" y="1300162"/>
              <a:ext cx="5553075" cy="49625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572543" y="1300162"/>
              <a:ext cx="5553075" cy="49625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30288" y="1369751"/>
              <a:ext cx="3329615" cy="4488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30288" y="5611604"/>
              <a:ext cx="3329615" cy="0"/>
            </a:xfrm>
            <a:custGeom>
              <a:avLst/>
              <a:pathLst>
                <a:path w="3329615" h="0">
                  <a:moveTo>
                    <a:pt x="0" y="0"/>
                  </a:moveTo>
                  <a:lnTo>
                    <a:pt x="3329615" y="0"/>
                  </a:lnTo>
                  <a:lnTo>
                    <a:pt x="33296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0288" y="4703085"/>
              <a:ext cx="3329615" cy="0"/>
            </a:xfrm>
            <a:custGeom>
              <a:avLst/>
              <a:pathLst>
                <a:path w="3329615" h="0">
                  <a:moveTo>
                    <a:pt x="0" y="0"/>
                  </a:moveTo>
                  <a:lnTo>
                    <a:pt x="3329615" y="0"/>
                  </a:lnTo>
                  <a:lnTo>
                    <a:pt x="33296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30288" y="3794567"/>
              <a:ext cx="3329615" cy="0"/>
            </a:xfrm>
            <a:custGeom>
              <a:avLst/>
              <a:pathLst>
                <a:path w="3329615" h="0">
                  <a:moveTo>
                    <a:pt x="0" y="0"/>
                  </a:moveTo>
                  <a:lnTo>
                    <a:pt x="3329615" y="0"/>
                  </a:lnTo>
                  <a:lnTo>
                    <a:pt x="33296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30288" y="2886048"/>
              <a:ext cx="3329615" cy="0"/>
            </a:xfrm>
            <a:custGeom>
              <a:avLst/>
              <a:pathLst>
                <a:path w="3329615" h="0">
                  <a:moveTo>
                    <a:pt x="0" y="0"/>
                  </a:moveTo>
                  <a:lnTo>
                    <a:pt x="3329615" y="0"/>
                  </a:lnTo>
                  <a:lnTo>
                    <a:pt x="33296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30288" y="1977529"/>
              <a:ext cx="3329615" cy="0"/>
            </a:xfrm>
            <a:custGeom>
              <a:avLst/>
              <a:pathLst>
                <a:path w="3329615" h="0">
                  <a:moveTo>
                    <a:pt x="0" y="0"/>
                  </a:moveTo>
                  <a:lnTo>
                    <a:pt x="3329615" y="0"/>
                  </a:lnTo>
                  <a:lnTo>
                    <a:pt x="33296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01037" y="1369751"/>
              <a:ext cx="0" cy="4488772"/>
            </a:xfrm>
            <a:custGeom>
              <a:avLst/>
              <a:pathLst>
                <a:path w="0" h="4488772">
                  <a:moveTo>
                    <a:pt x="0" y="4488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71205" y="1369751"/>
              <a:ext cx="0" cy="4488772"/>
            </a:xfrm>
            <a:custGeom>
              <a:avLst/>
              <a:pathLst>
                <a:path w="0" h="4488772">
                  <a:moveTo>
                    <a:pt x="0" y="4488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41373" y="1369751"/>
              <a:ext cx="0" cy="4488772"/>
            </a:xfrm>
            <a:custGeom>
              <a:avLst/>
              <a:pathLst>
                <a:path w="0" h="4488772">
                  <a:moveTo>
                    <a:pt x="0" y="4488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011540" y="1369751"/>
              <a:ext cx="0" cy="4488772"/>
            </a:xfrm>
            <a:custGeom>
              <a:avLst/>
              <a:pathLst>
                <a:path w="0" h="4488772">
                  <a:moveTo>
                    <a:pt x="0" y="4488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30288" y="5157344"/>
              <a:ext cx="3329615" cy="0"/>
            </a:xfrm>
            <a:custGeom>
              <a:avLst/>
              <a:pathLst>
                <a:path w="3329615" h="0">
                  <a:moveTo>
                    <a:pt x="0" y="0"/>
                  </a:moveTo>
                  <a:lnTo>
                    <a:pt x="3329615" y="0"/>
                  </a:lnTo>
                  <a:lnTo>
                    <a:pt x="3329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30288" y="4248826"/>
              <a:ext cx="3329615" cy="0"/>
            </a:xfrm>
            <a:custGeom>
              <a:avLst/>
              <a:pathLst>
                <a:path w="3329615" h="0">
                  <a:moveTo>
                    <a:pt x="0" y="0"/>
                  </a:moveTo>
                  <a:lnTo>
                    <a:pt x="3329615" y="0"/>
                  </a:lnTo>
                  <a:lnTo>
                    <a:pt x="3329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0288" y="3340307"/>
              <a:ext cx="3329615" cy="0"/>
            </a:xfrm>
            <a:custGeom>
              <a:avLst/>
              <a:pathLst>
                <a:path w="3329615" h="0">
                  <a:moveTo>
                    <a:pt x="0" y="0"/>
                  </a:moveTo>
                  <a:lnTo>
                    <a:pt x="3329615" y="0"/>
                  </a:lnTo>
                  <a:lnTo>
                    <a:pt x="3329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30288" y="2431789"/>
              <a:ext cx="3329615" cy="0"/>
            </a:xfrm>
            <a:custGeom>
              <a:avLst/>
              <a:pathLst>
                <a:path w="3329615" h="0">
                  <a:moveTo>
                    <a:pt x="0" y="0"/>
                  </a:moveTo>
                  <a:lnTo>
                    <a:pt x="3329615" y="0"/>
                  </a:lnTo>
                  <a:lnTo>
                    <a:pt x="3329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30288" y="1523270"/>
              <a:ext cx="3329615" cy="0"/>
            </a:xfrm>
            <a:custGeom>
              <a:avLst/>
              <a:pathLst>
                <a:path w="3329615" h="0">
                  <a:moveTo>
                    <a:pt x="0" y="0"/>
                  </a:moveTo>
                  <a:lnTo>
                    <a:pt x="3329615" y="0"/>
                  </a:lnTo>
                  <a:lnTo>
                    <a:pt x="3329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86121" y="1369751"/>
              <a:ext cx="0" cy="4488772"/>
            </a:xfrm>
            <a:custGeom>
              <a:avLst/>
              <a:pathLst>
                <a:path w="0" h="4488772">
                  <a:moveTo>
                    <a:pt x="0" y="4488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556289" y="1369751"/>
              <a:ext cx="0" cy="4488772"/>
            </a:xfrm>
            <a:custGeom>
              <a:avLst/>
              <a:pathLst>
                <a:path w="0" h="4488772">
                  <a:moveTo>
                    <a:pt x="0" y="4488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526457" y="1369751"/>
              <a:ext cx="0" cy="4488772"/>
            </a:xfrm>
            <a:custGeom>
              <a:avLst/>
              <a:pathLst>
                <a:path w="0" h="4488772">
                  <a:moveTo>
                    <a:pt x="0" y="4488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56808" y="1830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289648" y="52750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522489" y="5316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55329" y="55883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88169" y="5629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221009" y="5594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453850" y="56171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686690" y="5554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9530" y="55575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52370" y="54932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85210" y="5476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618051" y="5523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50891" y="5555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83731" y="55316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56808" y="156271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289648" y="23357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522489" y="15489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55329" y="2638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988169" y="21543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21009" y="19363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53850" y="1648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686690" y="27706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19530" y="17458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152370" y="21718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85210" y="27947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18051" y="54203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850891" y="54515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83731" y="55316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081634" y="1854949"/>
              <a:ext cx="3026923" cy="3799538"/>
            </a:xfrm>
            <a:custGeom>
              <a:avLst/>
              <a:pathLst>
                <a:path w="3026923" h="3799538">
                  <a:moveTo>
                    <a:pt x="0" y="0"/>
                  </a:moveTo>
                  <a:lnTo>
                    <a:pt x="232840" y="3444960"/>
                  </a:lnTo>
                  <a:lnTo>
                    <a:pt x="465680" y="3486203"/>
                  </a:lnTo>
                  <a:lnTo>
                    <a:pt x="698520" y="3758272"/>
                  </a:lnTo>
                  <a:lnTo>
                    <a:pt x="931360" y="3799538"/>
                  </a:lnTo>
                  <a:lnTo>
                    <a:pt x="1164201" y="3764828"/>
                  </a:lnTo>
                  <a:lnTo>
                    <a:pt x="1397041" y="3787018"/>
                  </a:lnTo>
                  <a:lnTo>
                    <a:pt x="1629881" y="3724337"/>
                  </a:lnTo>
                  <a:lnTo>
                    <a:pt x="1862721" y="3727409"/>
                  </a:lnTo>
                  <a:lnTo>
                    <a:pt x="2095562" y="3663158"/>
                  </a:lnTo>
                  <a:lnTo>
                    <a:pt x="2328402" y="3646076"/>
                  </a:lnTo>
                  <a:lnTo>
                    <a:pt x="2561242" y="3693579"/>
                  </a:lnTo>
                  <a:lnTo>
                    <a:pt x="2794082" y="3725010"/>
                  </a:lnTo>
                  <a:lnTo>
                    <a:pt x="3026923" y="370155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081634" y="1573786"/>
              <a:ext cx="3026923" cy="3982715"/>
            </a:xfrm>
            <a:custGeom>
              <a:avLst/>
              <a:pathLst>
                <a:path w="3026923" h="3982715">
                  <a:moveTo>
                    <a:pt x="0" y="13752"/>
                  </a:moveTo>
                  <a:lnTo>
                    <a:pt x="232840" y="786826"/>
                  </a:lnTo>
                  <a:lnTo>
                    <a:pt x="465680" y="0"/>
                  </a:lnTo>
                  <a:lnTo>
                    <a:pt x="698520" y="1089871"/>
                  </a:lnTo>
                  <a:lnTo>
                    <a:pt x="931360" y="605353"/>
                  </a:lnTo>
                  <a:lnTo>
                    <a:pt x="1164201" y="387341"/>
                  </a:lnTo>
                  <a:lnTo>
                    <a:pt x="1397041" y="99274"/>
                  </a:lnTo>
                  <a:lnTo>
                    <a:pt x="1629881" y="1221645"/>
                  </a:lnTo>
                  <a:lnTo>
                    <a:pt x="1862721" y="196915"/>
                  </a:lnTo>
                  <a:lnTo>
                    <a:pt x="2095562" y="622842"/>
                  </a:lnTo>
                  <a:lnTo>
                    <a:pt x="2328402" y="1245758"/>
                  </a:lnTo>
                  <a:lnTo>
                    <a:pt x="2561242" y="3871340"/>
                  </a:lnTo>
                  <a:lnTo>
                    <a:pt x="2794082" y="3902612"/>
                  </a:lnTo>
                  <a:lnTo>
                    <a:pt x="3026923" y="3982715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805502" y="5117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805502" y="420849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805502" y="32985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805502" y="239178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805502" y="148299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2895493" y="51573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95493" y="4248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895493" y="3340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895493" y="2431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895493" y="1523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586121" y="58585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556289" y="58585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526457" y="58585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492888" y="59194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63055" y="59194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433223" y="59194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83533" y="6035055"/>
              <a:ext cx="82312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Sample_Size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2254104" y="3549403"/>
              <a:ext cx="846590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L2_difference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6399081" y="3218860"/>
              <a:ext cx="16569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6468670" y="3308249"/>
              <a:ext cx="4659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method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6468670" y="350091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553572" y="35858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490616" y="36106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468670" y="372036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53572" y="38052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490616" y="38300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6757715" y="3547121"/>
              <a:ext cx="73304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Active learning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757715" y="3787369"/>
              <a:ext cx="117408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Environmental Gradient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2019-04-25T17:27:41Z</dcterms:modified>
</cp:coreProperties>
</file>