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8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B0BFD-2F17-439C-85F4-B6050427359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A27A-2613-4671-A114-60DCE1296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2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Env1~norm(.3,1)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A27A-2613-4671-A114-60DCE12964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062037" y="941387"/>
            <a:ext cx="5438774" cy="3448050"/>
            <a:chOff x="1062037" y="941387"/>
            <a:chExt cx="5438774" cy="3448050"/>
          </a:xfrm>
        </p:grpSpPr>
        <p:sp>
          <p:nvSpPr>
            <p:cNvPr id="3" name="rc3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19781" y="1010976"/>
              <a:ext cx="3215315" cy="29742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419781" y="3841942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419781" y="3138962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419781" y="2435982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419781" y="1733003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419781" y="1030023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692235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594400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496565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398730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19781" y="3490452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419781" y="2787472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419781" y="2084493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419781" y="1381513"/>
              <a:ext cx="3215315" cy="0"/>
            </a:xfrm>
            <a:custGeom>
              <a:avLst/>
              <a:gdLst/>
              <a:ahLst/>
              <a:cxnLst/>
              <a:rect l="0" t="0" r="0" b="0"/>
              <a:pathLst>
                <a:path w="3215315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143318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045482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947647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541106" y="1121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865885" y="324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190665" y="368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515444" y="3575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840223" y="358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165003" y="374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489782" y="37673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814561" y="3825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139341" y="37830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464120" y="3786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541106" y="11213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865885" y="284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190665" y="3077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515444" y="33110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840223" y="3385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165003" y="35979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489782" y="37611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814561" y="3800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139341" y="3801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464120" y="37867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565932" y="1146171"/>
              <a:ext cx="2923013" cy="2703906"/>
            </a:xfrm>
            <a:custGeom>
              <a:avLst/>
              <a:gdLst/>
              <a:ahLst/>
              <a:cxnLst/>
              <a:rect l="0" t="0" r="0" b="0"/>
              <a:pathLst>
                <a:path w="2923013" h="2703906">
                  <a:moveTo>
                    <a:pt x="0" y="0"/>
                  </a:moveTo>
                  <a:lnTo>
                    <a:pt x="324779" y="2128635"/>
                  </a:lnTo>
                  <a:lnTo>
                    <a:pt x="649558" y="2565213"/>
                  </a:lnTo>
                  <a:lnTo>
                    <a:pt x="974337" y="2454459"/>
                  </a:lnTo>
                  <a:lnTo>
                    <a:pt x="1299117" y="2461265"/>
                  </a:lnTo>
                  <a:lnTo>
                    <a:pt x="1623896" y="2623955"/>
                  </a:lnTo>
                  <a:lnTo>
                    <a:pt x="1948675" y="2645986"/>
                  </a:lnTo>
                  <a:lnTo>
                    <a:pt x="2273455" y="2703906"/>
                  </a:lnTo>
                  <a:lnTo>
                    <a:pt x="2598234" y="2661685"/>
                  </a:lnTo>
                  <a:lnTo>
                    <a:pt x="2923013" y="266540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565932" y="1146171"/>
              <a:ext cx="2923013" cy="2680628"/>
            </a:xfrm>
            <a:custGeom>
              <a:avLst/>
              <a:gdLst/>
              <a:ahLst/>
              <a:cxnLst/>
              <a:rect l="0" t="0" r="0" b="0"/>
              <a:pathLst>
                <a:path w="2923013" h="2680628">
                  <a:moveTo>
                    <a:pt x="0" y="0"/>
                  </a:moveTo>
                  <a:lnTo>
                    <a:pt x="324779" y="1727366"/>
                  </a:lnTo>
                  <a:lnTo>
                    <a:pt x="649558" y="1956507"/>
                  </a:lnTo>
                  <a:lnTo>
                    <a:pt x="974337" y="2189712"/>
                  </a:lnTo>
                  <a:lnTo>
                    <a:pt x="1299117" y="2263879"/>
                  </a:lnTo>
                  <a:lnTo>
                    <a:pt x="1623896" y="2476573"/>
                  </a:lnTo>
                  <a:lnTo>
                    <a:pt x="1948675" y="2639819"/>
                  </a:lnTo>
                  <a:lnTo>
                    <a:pt x="2273455" y="2679025"/>
                  </a:lnTo>
                  <a:lnTo>
                    <a:pt x="2598234" y="2680628"/>
                  </a:lnTo>
                  <a:lnTo>
                    <a:pt x="2923013" y="266540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1294996" y="345012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94996" y="274714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294996" y="2042746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294996" y="1341513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384987" y="34904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384987" y="27874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384987" y="20844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384987" y="1381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143318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045482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947647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2050084" y="404621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952249" y="404621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54414" y="404621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615877" y="4161805"/>
              <a:ext cx="823124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Sample_Size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743597" y="2433391"/>
              <a:ext cx="84659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L2_difference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4774275" y="2102848"/>
              <a:ext cx="16569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>
              <a:off x="4843864" y="2192237"/>
              <a:ext cx="4659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4843864" y="238490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928766" y="2469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865809" y="249462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843864" y="26043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928766" y="26892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865809" y="271408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5132909" y="2431109"/>
              <a:ext cx="73304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Active learning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32909" y="2671356"/>
              <a:ext cx="117408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Environmental Gradient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10</cp:revision>
  <dcterms:created xsi:type="dcterms:W3CDTF">2015-07-14T21:05:00Z</dcterms:created>
  <dcterms:modified xsi:type="dcterms:W3CDTF">2019-04-25T03:55:46Z</dcterms:modified>
</cp:coreProperties>
</file>