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1062037" y="941387"/>
            <a:ext cx="5438774" cy="3448050"/>
            <a:chOff x="1062037" y="941387"/>
            <a:chExt cx="5438774" cy="3448050"/>
          </a:xfrm>
        </p:grpSpPr>
        <p:sp>
          <p:nvSpPr>
            <p:cNvPr id="3" name="rc3"/>
            <p:cNvSpPr/>
            <p:nvPr/>
          </p:nvSpPr>
          <p:spPr>
            <a:xfrm>
              <a:off x="1062037" y="941387"/>
              <a:ext cx="5438774" cy="3448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62037" y="941387"/>
              <a:ext cx="5438774" cy="3448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19781" y="1010976"/>
              <a:ext cx="3215315" cy="29742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19781" y="3611762"/>
              <a:ext cx="3215315" cy="0"/>
            </a:xfrm>
            <a:custGeom>
              <a:avLst/>
              <a:pathLst>
                <a:path w="3215315" h="0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19781" y="2557691"/>
              <a:ext cx="3215315" cy="0"/>
            </a:xfrm>
            <a:custGeom>
              <a:avLst/>
              <a:pathLst>
                <a:path w="3215315" h="0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19781" y="1503619"/>
              <a:ext cx="3215315" cy="0"/>
            </a:xfrm>
            <a:custGeom>
              <a:avLst/>
              <a:pathLst>
                <a:path w="3215315" h="0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92235" y="1010976"/>
              <a:ext cx="0" cy="2974297"/>
            </a:xfrm>
            <a:custGeom>
              <a:avLst/>
              <a:pathLst>
                <a:path w="0"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94400" y="1010976"/>
              <a:ext cx="0" cy="2974297"/>
            </a:xfrm>
            <a:custGeom>
              <a:avLst/>
              <a:pathLst>
                <a:path w="0"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96565" y="1010976"/>
              <a:ext cx="0" cy="2974297"/>
            </a:xfrm>
            <a:custGeom>
              <a:avLst/>
              <a:pathLst>
                <a:path w="0"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98730" y="1010976"/>
              <a:ext cx="0" cy="2974297"/>
            </a:xfrm>
            <a:custGeom>
              <a:avLst/>
              <a:pathLst>
                <a:path w="0"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19781" y="3084727"/>
              <a:ext cx="3215315" cy="0"/>
            </a:xfrm>
            <a:custGeom>
              <a:avLst/>
              <a:pathLst>
                <a:path w="3215315" h="0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19781" y="2030655"/>
              <a:ext cx="3215315" cy="0"/>
            </a:xfrm>
            <a:custGeom>
              <a:avLst/>
              <a:pathLst>
                <a:path w="3215315" h="0">
                  <a:moveTo>
                    <a:pt x="0" y="0"/>
                  </a:moveTo>
                  <a:lnTo>
                    <a:pt x="3215315" y="0"/>
                  </a:lnTo>
                  <a:lnTo>
                    <a:pt x="32153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43318" y="1010976"/>
              <a:ext cx="0" cy="2974297"/>
            </a:xfrm>
            <a:custGeom>
              <a:avLst/>
              <a:pathLst>
                <a:path w="0"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45482" y="1010976"/>
              <a:ext cx="0" cy="2974297"/>
            </a:xfrm>
            <a:custGeom>
              <a:avLst/>
              <a:pathLst>
                <a:path w="0"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47647" y="1010976"/>
              <a:ext cx="0" cy="2974297"/>
            </a:xfrm>
            <a:custGeom>
              <a:avLst/>
              <a:pathLst>
                <a:path w="0" h="2974297">
                  <a:moveTo>
                    <a:pt x="0" y="2974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541106" y="1788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703496" y="2235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65885" y="2726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028275" y="3395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190665" y="34762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53054" y="35507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15444" y="3610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77834" y="3680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840223" y="3785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02613" y="370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65003" y="36198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27392" y="3721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89782" y="3740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652172" y="38143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14561" y="38252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76951" y="37988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39341" y="37845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01730" y="37816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64120" y="3772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541106" y="11213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703496" y="25245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865885" y="25694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28275" y="266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0665" y="29426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53054" y="3354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15444" y="31793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77834" y="32376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40223" y="33746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02613" y="34697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65003" y="35598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27392" y="35315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89782" y="37235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52172" y="376091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14561" y="3762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76951" y="37713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39341" y="38001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01730" y="375761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464120" y="377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565932" y="1813631"/>
              <a:ext cx="2923013" cy="2036446"/>
            </a:xfrm>
            <a:custGeom>
              <a:avLst/>
              <a:pathLst>
                <a:path w="2923013" h="2036446">
                  <a:moveTo>
                    <a:pt x="0" y="0"/>
                  </a:moveTo>
                  <a:lnTo>
                    <a:pt x="162389" y="446706"/>
                  </a:lnTo>
                  <a:lnTo>
                    <a:pt x="324779" y="937594"/>
                  </a:lnTo>
                  <a:lnTo>
                    <a:pt x="487168" y="1606260"/>
                  </a:lnTo>
                  <a:lnTo>
                    <a:pt x="649558" y="1687441"/>
                  </a:lnTo>
                  <a:lnTo>
                    <a:pt x="811948" y="1761928"/>
                  </a:lnTo>
                  <a:lnTo>
                    <a:pt x="974337" y="1821477"/>
                  </a:lnTo>
                  <a:lnTo>
                    <a:pt x="1136727" y="1891724"/>
                  </a:lnTo>
                  <a:lnTo>
                    <a:pt x="1299117" y="1996613"/>
                  </a:lnTo>
                  <a:lnTo>
                    <a:pt x="1461506" y="1914504"/>
                  </a:lnTo>
                  <a:lnTo>
                    <a:pt x="1623896" y="1831037"/>
                  </a:lnTo>
                  <a:lnTo>
                    <a:pt x="1786286" y="1932996"/>
                  </a:lnTo>
                  <a:lnTo>
                    <a:pt x="1948675" y="1951533"/>
                  </a:lnTo>
                  <a:lnTo>
                    <a:pt x="2111065" y="2025560"/>
                  </a:lnTo>
                  <a:lnTo>
                    <a:pt x="2273455" y="2036446"/>
                  </a:lnTo>
                  <a:lnTo>
                    <a:pt x="2435844" y="2010063"/>
                  </a:lnTo>
                  <a:lnTo>
                    <a:pt x="2598234" y="1995720"/>
                  </a:lnTo>
                  <a:lnTo>
                    <a:pt x="2760624" y="1992873"/>
                  </a:lnTo>
                  <a:lnTo>
                    <a:pt x="2923013" y="198387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565932" y="1146171"/>
              <a:ext cx="2923013" cy="2678784"/>
            </a:xfrm>
            <a:custGeom>
              <a:avLst/>
              <a:pathLst>
                <a:path w="2923013" h="2678784">
                  <a:moveTo>
                    <a:pt x="0" y="0"/>
                  </a:moveTo>
                  <a:lnTo>
                    <a:pt x="162389" y="1403204"/>
                  </a:lnTo>
                  <a:lnTo>
                    <a:pt x="324779" y="1448102"/>
                  </a:lnTo>
                  <a:lnTo>
                    <a:pt x="487168" y="1542168"/>
                  </a:lnTo>
                  <a:lnTo>
                    <a:pt x="649558" y="1821318"/>
                  </a:lnTo>
                  <a:lnTo>
                    <a:pt x="811948" y="2232907"/>
                  </a:lnTo>
                  <a:lnTo>
                    <a:pt x="974337" y="2058039"/>
                  </a:lnTo>
                  <a:lnTo>
                    <a:pt x="1136727" y="2116270"/>
                  </a:lnTo>
                  <a:lnTo>
                    <a:pt x="1299117" y="2253326"/>
                  </a:lnTo>
                  <a:lnTo>
                    <a:pt x="1461506" y="2348444"/>
                  </a:lnTo>
                  <a:lnTo>
                    <a:pt x="1623896" y="2438543"/>
                  </a:lnTo>
                  <a:lnTo>
                    <a:pt x="1786286" y="2410230"/>
                  </a:lnTo>
                  <a:lnTo>
                    <a:pt x="1948675" y="2602200"/>
                  </a:lnTo>
                  <a:lnTo>
                    <a:pt x="2111065" y="2639567"/>
                  </a:lnTo>
                  <a:lnTo>
                    <a:pt x="2273455" y="2640694"/>
                  </a:lnTo>
                  <a:lnTo>
                    <a:pt x="2435844" y="2650039"/>
                  </a:lnTo>
                  <a:lnTo>
                    <a:pt x="2598234" y="2678784"/>
                  </a:lnTo>
                  <a:lnTo>
                    <a:pt x="2760624" y="2636267"/>
                  </a:lnTo>
                  <a:lnTo>
                    <a:pt x="2923013" y="265133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294996" y="304439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4996" y="19903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1384987" y="3084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384987" y="2030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43318" y="3985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45482" y="3985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947647" y="3985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050084" y="404621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52249" y="404621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54414" y="404621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15877" y="4161805"/>
              <a:ext cx="82312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Sample_Size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743597" y="2433391"/>
              <a:ext cx="846590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L2_difference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4774275" y="2102848"/>
              <a:ext cx="16569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4843864" y="2192237"/>
              <a:ext cx="4659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4843864" y="2384901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28766" y="24698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865809" y="24946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843864" y="260435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28766" y="26892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865809" y="27140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5132909" y="2431109"/>
              <a:ext cx="73304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Active learning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32909" y="2671356"/>
              <a:ext cx="117408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Environmental Gradient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9</cp:revision>
  <dcterms:created xsi:type="dcterms:W3CDTF">2015-07-14T21:05:00Z</dcterms:created>
  <dcterms:modified xmlns:xsi="http://www.w3.org/2001/XMLSchema-instance" xmlns:dcterms="http://purl.org/dc/terms/" xsi:type="dcterms:W3CDTF">2019-04-25T06:50:10Z</dcterms:modified>
</cp:coreProperties>
</file>