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74" y="-169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062037" y="941387"/>
            <a:ext cx="5473568" cy="3448050"/>
            <a:chOff x="1062037" y="941387"/>
            <a:chExt cx="5473568" cy="3448050"/>
          </a:xfrm>
        </p:grpSpPr>
        <p:sp>
          <p:nvSpPr>
            <p:cNvPr id="3" name="rc3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419781" y="1010976"/>
              <a:ext cx="3462965" cy="29742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419781" y="3824935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419781" y="3087599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419781" y="2350262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19781" y="1612926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01881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976367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850853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25339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419781" y="3456267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19781" y="2718930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419781" y="1981594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419781" y="1244258"/>
              <a:ext cx="3462965" cy="0"/>
            </a:xfrm>
            <a:custGeom>
              <a:avLst/>
              <a:gdLst/>
              <a:ahLst/>
              <a:cxnLst/>
              <a:rect l="0" t="0" r="0" b="0"/>
              <a:pathLst>
                <a:path w="3462965">
                  <a:moveTo>
                    <a:pt x="0" y="0"/>
                  </a:moveTo>
                  <a:lnTo>
                    <a:pt x="3462965" y="0"/>
                  </a:lnTo>
                  <a:lnTo>
                    <a:pt x="346296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664638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539124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13610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88096" y="1010976"/>
              <a:ext cx="0" cy="2974297"/>
            </a:xfrm>
            <a:custGeom>
              <a:avLst/>
              <a:gdLst/>
              <a:ahLst/>
              <a:cxnLst/>
              <a:rect l="0" t="0" r="0" b="0"/>
              <a:pathLst>
                <a:path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552363" y="1121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2339401" y="3713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126438" y="3825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913476" y="3770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700513" y="3785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552363" y="11213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339401" y="3344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126438" y="35549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913476" y="36921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700513" y="37462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577189" y="1146171"/>
              <a:ext cx="3148150" cy="2703906"/>
            </a:xfrm>
            <a:custGeom>
              <a:avLst/>
              <a:gdLst/>
              <a:ahLst/>
              <a:cxnLst/>
              <a:rect l="0" t="0" r="0" b="0"/>
              <a:pathLst>
                <a:path w="3148150" h="2703906">
                  <a:moveTo>
                    <a:pt x="0" y="0"/>
                  </a:moveTo>
                  <a:lnTo>
                    <a:pt x="787037" y="2591937"/>
                  </a:lnTo>
                  <a:lnTo>
                    <a:pt x="1574075" y="2703906"/>
                  </a:lnTo>
                  <a:lnTo>
                    <a:pt x="2361112" y="2649132"/>
                  </a:lnTo>
                  <a:lnTo>
                    <a:pt x="3148150" y="266459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577189" y="1146171"/>
              <a:ext cx="3148150" cy="2624902"/>
            </a:xfrm>
            <a:custGeom>
              <a:avLst/>
              <a:gdLst/>
              <a:ahLst/>
              <a:cxnLst/>
              <a:rect l="0" t="0" r="0" b="0"/>
              <a:pathLst>
                <a:path w="3148150" h="2624902">
                  <a:moveTo>
                    <a:pt x="0" y="0"/>
                  </a:moveTo>
                  <a:lnTo>
                    <a:pt x="787037" y="2223598"/>
                  </a:lnTo>
                  <a:lnTo>
                    <a:pt x="1574075" y="2433643"/>
                  </a:lnTo>
                  <a:lnTo>
                    <a:pt x="2361112" y="2570762"/>
                  </a:lnTo>
                  <a:lnTo>
                    <a:pt x="3148150" y="262490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1294996" y="341593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294996" y="2678603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94996" y="1939848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294996" y="120425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384987" y="34562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384987" y="27189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384987" y="19815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384987" y="12442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664638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539124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413610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288096" y="398527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1571404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890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20377" y="4046157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4863" y="404621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39702" y="4161805"/>
              <a:ext cx="823124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Sample_Size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743597" y="2433391"/>
              <a:ext cx="846590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L2_difference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5021925" y="2102848"/>
              <a:ext cx="140929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5091514" y="2192237"/>
              <a:ext cx="4659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5091514" y="238490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176416" y="2469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113459" y="249462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091514" y="26043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176416" y="26892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113459" y="271408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5380559" y="2431109"/>
              <a:ext cx="733043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Active learning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3347" y="2648617"/>
              <a:ext cx="1152258" cy="902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Environmental Gradient</a:t>
              </a:r>
              <a:endPara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10</cp:revision>
  <dcterms:created xsi:type="dcterms:W3CDTF">2015-07-14T21:05:00Z</dcterms:created>
  <dcterms:modified xsi:type="dcterms:W3CDTF">2019-04-25T03:51:28Z</dcterms:modified>
</cp:coreProperties>
</file>