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1308" y="78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657225" y="760412"/>
            <a:ext cx="6367464" cy="4133850"/>
            <a:chOff x="1052512" y="893762"/>
            <a:chExt cx="5457825" cy="3543299"/>
          </a:xfrm>
        </p:grpSpPr>
        <p:sp>
          <p:nvSpPr>
            <p:cNvPr id="3" name="rc3"/>
            <p:cNvSpPr/>
            <p:nvPr/>
          </p:nvSpPr>
          <p:spPr>
            <a:xfrm>
              <a:off x="1052512" y="893762"/>
              <a:ext cx="5457825" cy="35432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052512" y="893762"/>
              <a:ext cx="5457825" cy="35432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410256" y="963351"/>
              <a:ext cx="3482015" cy="306954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410256" y="3513884"/>
              <a:ext cx="3482015" cy="0"/>
            </a:xfrm>
            <a:custGeom>
              <a:avLst/>
              <a:gdLst/>
              <a:ahLst/>
              <a:cxnLst/>
              <a:rect l="0" t="0" r="0" b="0"/>
              <a:pathLst>
                <a:path w="3482015">
                  <a:moveTo>
                    <a:pt x="0" y="0"/>
                  </a:moveTo>
                  <a:lnTo>
                    <a:pt x="3482015" y="0"/>
                  </a:lnTo>
                  <a:lnTo>
                    <a:pt x="34820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410256" y="2442290"/>
              <a:ext cx="3482015" cy="0"/>
            </a:xfrm>
            <a:custGeom>
              <a:avLst/>
              <a:gdLst/>
              <a:ahLst/>
              <a:cxnLst/>
              <a:rect l="0" t="0" r="0" b="0"/>
              <a:pathLst>
                <a:path w="3482015">
                  <a:moveTo>
                    <a:pt x="0" y="0"/>
                  </a:moveTo>
                  <a:lnTo>
                    <a:pt x="3482015" y="0"/>
                  </a:lnTo>
                  <a:lnTo>
                    <a:pt x="34820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410256" y="1370696"/>
              <a:ext cx="3482015" cy="0"/>
            </a:xfrm>
            <a:custGeom>
              <a:avLst/>
              <a:gdLst/>
              <a:ahLst/>
              <a:cxnLst/>
              <a:rect l="0" t="0" r="0" b="0"/>
              <a:pathLst>
                <a:path w="3482015">
                  <a:moveTo>
                    <a:pt x="0" y="0"/>
                  </a:moveTo>
                  <a:lnTo>
                    <a:pt x="3482015" y="0"/>
                  </a:lnTo>
                  <a:lnTo>
                    <a:pt x="34820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607610" y="963351"/>
              <a:ext cx="0" cy="3069547"/>
            </a:xfrm>
            <a:custGeom>
              <a:avLst/>
              <a:gdLst/>
              <a:ahLst/>
              <a:cxnLst/>
              <a:rect l="0" t="0" r="0" b="0"/>
              <a:pathLst>
                <a:path h="3069547">
                  <a:moveTo>
                    <a:pt x="0" y="30695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389207" y="963351"/>
              <a:ext cx="0" cy="3069547"/>
            </a:xfrm>
            <a:custGeom>
              <a:avLst/>
              <a:gdLst/>
              <a:ahLst/>
              <a:cxnLst/>
              <a:rect l="0" t="0" r="0" b="0"/>
              <a:pathLst>
                <a:path h="3069547">
                  <a:moveTo>
                    <a:pt x="0" y="30695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170804" y="963351"/>
              <a:ext cx="0" cy="3069547"/>
            </a:xfrm>
            <a:custGeom>
              <a:avLst/>
              <a:gdLst/>
              <a:ahLst/>
              <a:cxnLst/>
              <a:rect l="0" t="0" r="0" b="0"/>
              <a:pathLst>
                <a:path h="3069547">
                  <a:moveTo>
                    <a:pt x="0" y="30695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952401" y="963351"/>
              <a:ext cx="0" cy="3069547"/>
            </a:xfrm>
            <a:custGeom>
              <a:avLst/>
              <a:gdLst/>
              <a:ahLst/>
              <a:cxnLst/>
              <a:rect l="0" t="0" r="0" b="0"/>
              <a:pathLst>
                <a:path h="3069547">
                  <a:moveTo>
                    <a:pt x="0" y="30695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4733998" y="963351"/>
              <a:ext cx="0" cy="3069547"/>
            </a:xfrm>
            <a:custGeom>
              <a:avLst/>
              <a:gdLst/>
              <a:ahLst/>
              <a:cxnLst/>
              <a:rect l="0" t="0" r="0" b="0"/>
              <a:pathLst>
                <a:path h="3069547">
                  <a:moveTo>
                    <a:pt x="0" y="30695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410256" y="2978087"/>
              <a:ext cx="3482015" cy="0"/>
            </a:xfrm>
            <a:custGeom>
              <a:avLst/>
              <a:gdLst/>
              <a:ahLst/>
              <a:cxnLst/>
              <a:rect l="0" t="0" r="0" b="0"/>
              <a:pathLst>
                <a:path w="3482015">
                  <a:moveTo>
                    <a:pt x="0" y="0"/>
                  </a:moveTo>
                  <a:lnTo>
                    <a:pt x="3482015" y="0"/>
                  </a:lnTo>
                  <a:lnTo>
                    <a:pt x="34820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410256" y="1906493"/>
              <a:ext cx="3482015" cy="0"/>
            </a:xfrm>
            <a:custGeom>
              <a:avLst/>
              <a:gdLst/>
              <a:ahLst/>
              <a:cxnLst/>
              <a:rect l="0" t="0" r="0" b="0"/>
              <a:pathLst>
                <a:path w="3482015">
                  <a:moveTo>
                    <a:pt x="0" y="0"/>
                  </a:moveTo>
                  <a:lnTo>
                    <a:pt x="3482015" y="0"/>
                  </a:lnTo>
                  <a:lnTo>
                    <a:pt x="34820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998408" y="963351"/>
              <a:ext cx="0" cy="3069547"/>
            </a:xfrm>
            <a:custGeom>
              <a:avLst/>
              <a:gdLst/>
              <a:ahLst/>
              <a:cxnLst/>
              <a:rect l="0" t="0" r="0" b="0"/>
              <a:pathLst>
                <a:path h="3069547">
                  <a:moveTo>
                    <a:pt x="0" y="30695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780005" y="963351"/>
              <a:ext cx="0" cy="3069547"/>
            </a:xfrm>
            <a:custGeom>
              <a:avLst/>
              <a:gdLst/>
              <a:ahLst/>
              <a:cxnLst/>
              <a:rect l="0" t="0" r="0" b="0"/>
              <a:pathLst>
                <a:path h="3069547">
                  <a:moveTo>
                    <a:pt x="0" y="30695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561603" y="963351"/>
              <a:ext cx="0" cy="3069547"/>
            </a:xfrm>
            <a:custGeom>
              <a:avLst/>
              <a:gdLst/>
              <a:ahLst/>
              <a:cxnLst/>
              <a:rect l="0" t="0" r="0" b="0"/>
              <a:pathLst>
                <a:path h="3069547">
                  <a:moveTo>
                    <a:pt x="0" y="30695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343200" y="963351"/>
              <a:ext cx="0" cy="3069547"/>
            </a:xfrm>
            <a:custGeom>
              <a:avLst/>
              <a:gdLst/>
              <a:ahLst/>
              <a:cxnLst/>
              <a:rect l="0" t="0" r="0" b="0"/>
              <a:pathLst>
                <a:path h="3069547">
                  <a:moveTo>
                    <a:pt x="0" y="30695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1543704" y="1922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1895423" y="3689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2247141" y="3648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2598860" y="37601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2950579" y="38369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302297" y="38222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654016" y="38307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005735" y="38574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4357454" y="38685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4709172" y="38394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1543704" y="192281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1895423" y="10780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2247141" y="1154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2598860" y="3426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2950579" y="336760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3302297" y="3309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3654016" y="3365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4005735" y="35105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4357454" y="36947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4709172" y="36771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1568530" y="1947639"/>
              <a:ext cx="3165468" cy="1945734"/>
            </a:xfrm>
            <a:custGeom>
              <a:avLst/>
              <a:gdLst/>
              <a:ahLst/>
              <a:cxnLst/>
              <a:rect l="0" t="0" r="0" b="0"/>
              <a:pathLst>
                <a:path w="3165468" h="1945734">
                  <a:moveTo>
                    <a:pt x="0" y="0"/>
                  </a:moveTo>
                  <a:lnTo>
                    <a:pt x="351718" y="1767014"/>
                  </a:lnTo>
                  <a:lnTo>
                    <a:pt x="703437" y="1725342"/>
                  </a:lnTo>
                  <a:lnTo>
                    <a:pt x="1055156" y="1837347"/>
                  </a:lnTo>
                  <a:lnTo>
                    <a:pt x="1406874" y="1914096"/>
                  </a:lnTo>
                  <a:lnTo>
                    <a:pt x="1758593" y="1899482"/>
                  </a:lnTo>
                  <a:lnTo>
                    <a:pt x="2110312" y="1907927"/>
                  </a:lnTo>
                  <a:lnTo>
                    <a:pt x="2462031" y="1934612"/>
                  </a:lnTo>
                  <a:lnTo>
                    <a:pt x="2813749" y="1945734"/>
                  </a:lnTo>
                  <a:lnTo>
                    <a:pt x="3165468" y="191659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1568530" y="1102876"/>
              <a:ext cx="3165468" cy="2616740"/>
            </a:xfrm>
            <a:custGeom>
              <a:avLst/>
              <a:gdLst/>
              <a:ahLst/>
              <a:cxnLst/>
              <a:rect l="0" t="0" r="0" b="0"/>
              <a:pathLst>
                <a:path w="3165468" h="2616740">
                  <a:moveTo>
                    <a:pt x="0" y="844762"/>
                  </a:moveTo>
                  <a:lnTo>
                    <a:pt x="351718" y="0"/>
                  </a:lnTo>
                  <a:lnTo>
                    <a:pt x="703437" y="76750"/>
                  </a:lnTo>
                  <a:lnTo>
                    <a:pt x="1055156" y="2348228"/>
                  </a:lnTo>
                  <a:lnTo>
                    <a:pt x="1406874" y="2289556"/>
                  </a:lnTo>
                  <a:lnTo>
                    <a:pt x="1758593" y="2231808"/>
                  </a:lnTo>
                  <a:lnTo>
                    <a:pt x="2110312" y="2287148"/>
                  </a:lnTo>
                  <a:lnTo>
                    <a:pt x="2462031" y="2432459"/>
                  </a:lnTo>
                  <a:lnTo>
                    <a:pt x="2813749" y="2616740"/>
                  </a:lnTo>
                  <a:lnTo>
                    <a:pt x="3165468" y="2599075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1285471" y="293776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285471" y="1866165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1375462" y="29780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1375462" y="19064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1998408" y="40328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2780005" y="40328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3561603" y="40328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4343200" y="40328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1905175" y="409383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686772" y="409383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468369" y="4093782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249966" y="409383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739702" y="4209430"/>
              <a:ext cx="823124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Sample_Size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734072" y="2433391"/>
              <a:ext cx="846590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L2_difference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5031450" y="2102848"/>
              <a:ext cx="140929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5101039" y="2192237"/>
              <a:ext cx="4659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method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5101039" y="2384901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5185941" y="24698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5122984" y="2494629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5101039" y="260435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5185941" y="26892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5122984" y="2714085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tx64"/>
            <p:cNvSpPr/>
            <p:nvPr/>
          </p:nvSpPr>
          <p:spPr>
            <a:xfrm>
              <a:off x="5390084" y="2431109"/>
              <a:ext cx="73304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Active learning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90084" y="2650565"/>
              <a:ext cx="900737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Random sampling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Yunyi Shen</cp:lastModifiedBy>
  <cp:revision>10</cp:revision>
  <dcterms:created xsi:type="dcterms:W3CDTF">2015-07-14T21:05:00Z</dcterms:created>
  <dcterms:modified xsi:type="dcterms:W3CDTF">2019-04-20T02:27:02Z</dcterms:modified>
</cp:coreProperties>
</file>