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534488"/>
    <a:srgbClr val="9966FF"/>
    <a:srgbClr val="00CC66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09BDD-3B21-42C6-B128-62B4DA4CC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2A7BD1-072B-4B57-99DD-6BC2E1428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563ED4-E070-4DD6-AD77-916C1C7B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EFEF-EFD7-4384-9479-460927CC3AEB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A7783-FA8B-4011-999F-5DA954EB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9A0C10-3DBF-4A47-8A08-C7B8B26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7FE-788F-49D0-8157-50A7A46CB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7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30D9B-CAFD-4799-82AB-9D8988F8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78D9BC-C483-4C42-82E4-38191480D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9DE8AF-A43F-40C5-96CD-25A35317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EFEF-EFD7-4384-9479-460927CC3AEB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28F2FE-3148-4EB6-B137-4CAFC21E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6C7FE9-FF40-4986-848D-A8E055E7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7FE-788F-49D0-8157-50A7A46CB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64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1DBF02-5ED8-4765-9628-F7D471C15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95C1C4-497D-4966-85DC-D12B8A332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D13AE2-C748-4FDA-ADBE-C2FBE1C7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EFEF-EFD7-4384-9479-460927CC3AEB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0DAA6D-E753-4F80-B07E-6EC2C6CE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495C51-B14B-4852-8BFE-B9AB6D06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7FE-788F-49D0-8157-50A7A46CB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70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6F785-01D8-460C-AEFF-B3CC87D0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69AE1-9DD9-481E-BF09-51FB2087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AFC1CB-B093-4AF5-B800-26225924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EFEF-EFD7-4384-9479-460927CC3AEB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16A359-1116-43BF-A68C-DF1B8BA6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D5C56E-4022-4DEE-9DA3-EC1164DD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7FE-788F-49D0-8157-50A7A46CB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1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0E8A9-AC4B-43C0-A057-D7577A7F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B901DE-2BD9-4D53-B975-E5603DB29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721C0B-E608-4891-8ED2-6E27782A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EFEF-EFD7-4384-9479-460927CC3AEB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3F6E73-8E5A-47A9-8863-2F23CEFF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2FE96-D118-49E4-BDFD-051243B4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7FE-788F-49D0-8157-50A7A46CB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27F22-F37E-4E9F-81DD-9108D39C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7F473E-B7C5-492A-B6CF-86AEC232C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012353-A6EB-4347-AA04-566D90DD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12F4BC-8886-4206-A3A9-0099383E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EFEF-EFD7-4384-9479-460927CC3AEB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788ADD-3469-42CB-8B47-20CACCA3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DA68F5-DB11-4B4D-8F37-24CE1146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7FE-788F-49D0-8157-50A7A46CB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53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DC79C-AFE9-41A2-981B-3285E7D9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A483D9-BD96-41BE-93D7-007BD8E3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E63CE4-B3F2-4766-9C17-8D26DAB80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D4CF69-E3C3-431C-A815-F7BE5A0C2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40BB26-CF67-4191-AF8F-0DB598244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3BFFBA-BA3E-40ED-88BB-AFBBC9A1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EFEF-EFD7-4384-9479-460927CC3AEB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0EA24E0-1D2D-4091-AF19-34EDDC66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AAAF55-2532-483A-A078-BD5CEBCD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7FE-788F-49D0-8157-50A7A46CB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01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8573D-3239-404A-9EC1-3A502434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E6AD66-07C8-4227-B359-CA82D8DE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EFEF-EFD7-4384-9479-460927CC3AEB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758CAD-0E60-49C5-9596-F7374878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58E51D-21F7-4441-B22C-B5A80594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7FE-788F-49D0-8157-50A7A46CB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66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D59989-2198-4150-B840-A21DB7B6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EFEF-EFD7-4384-9479-460927CC3AEB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1BEEDC-909A-42FA-BF37-A91A69F7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61FC76-058C-42FB-975D-69E11F52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7FE-788F-49D0-8157-50A7A46CB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3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B8DE2-BFAB-4F17-9488-02D3F84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8F869-5656-44C5-9437-793FFCF2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8A9097-5D13-48C3-8932-5E8866D5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14B98F-C6AD-4908-A96F-D2D96C64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EFEF-EFD7-4384-9479-460927CC3AEB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0CEF21-E461-4356-89FC-02A2D6CB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D7D282-DBF5-484C-A7B8-05A0FC48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7FE-788F-49D0-8157-50A7A46CB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52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0F1CB-58DE-4E27-B7DF-7CD8387E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31A22B-1EF6-4C06-A2C0-C718430D4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99951B-F5BA-4CE7-A3D9-EA8ACDCF7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9E36DA-AA95-41F0-AF03-3EA19C84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EFEF-EFD7-4384-9479-460927CC3AEB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C2CADA-7F6A-4659-8519-811A25E2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B19D42-0B11-4F38-A5B6-2A21AAE8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7FE-788F-49D0-8157-50A7A46CB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09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E4FDFB-2F47-429D-9585-7D3D592B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2F19E6-15FD-484D-ADC4-3E35F3BF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77EC53-8164-4149-8381-DCFAC3ED9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EFEF-EFD7-4384-9479-460927CC3AEB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990F12-E4D3-4AA2-B5B5-47748389B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C0AD36-A9E8-4D95-B6AA-669F7A5E5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37FE-788F-49D0-8157-50A7A46CB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4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研究">
            <a:extLst>
              <a:ext uri="{FF2B5EF4-FFF2-40B4-BE49-F238E27FC236}">
                <a16:creationId xmlns:a16="http://schemas.microsoft.com/office/drawing/2014/main" id="{3BE553C9-95CA-4608-8DBA-6E05317A6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3837" y="713799"/>
            <a:ext cx="5405337" cy="54053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6141314-125A-4AB0-8F32-DA24B2EAB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170" y="2751588"/>
            <a:ext cx="11285989" cy="1032879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爬取人力銀行職缺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E47CD4-9E56-4744-A63B-5F486BFAF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7727"/>
            <a:ext cx="9144000" cy="1655762"/>
          </a:xfrm>
        </p:spPr>
        <p:txBody>
          <a:bodyPr>
            <a:normAutofit/>
          </a:bodyPr>
          <a:lstStyle/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郭益華、陳彥築、王韻儀、趙啟成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617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0F2510E-DD83-4FF2-8D66-2A7A50D0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200"/>
            <a:ext cx="9144000" cy="1043600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watching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形 6" descr="上旬">
            <a:extLst>
              <a:ext uri="{FF2B5EF4-FFF2-40B4-BE49-F238E27FC236}">
                <a16:creationId xmlns:a16="http://schemas.microsoft.com/office/drawing/2014/main" id="{C7764AB6-6399-420C-9CC5-C5A7DEB9D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3891" y="2730923"/>
            <a:ext cx="1619526" cy="1619526"/>
          </a:xfrm>
          <a:prstGeom prst="rect">
            <a:avLst/>
          </a:prstGeom>
        </p:spPr>
      </p:pic>
      <p:pic>
        <p:nvPicPr>
          <p:cNvPr id="9" name="圖形 8" descr="結束">
            <a:extLst>
              <a:ext uri="{FF2B5EF4-FFF2-40B4-BE49-F238E27FC236}">
                <a16:creationId xmlns:a16="http://schemas.microsoft.com/office/drawing/2014/main" id="{5C55DD8D-CC5F-4044-882F-FD62ABCDE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017" y="2619237"/>
            <a:ext cx="1619526" cy="1619526"/>
          </a:xfrm>
          <a:prstGeom prst="rect">
            <a:avLst/>
          </a:prstGeom>
        </p:spPr>
      </p:pic>
      <p:pic>
        <p:nvPicPr>
          <p:cNvPr id="11" name="圖形 10" descr="播放">
            <a:extLst>
              <a:ext uri="{FF2B5EF4-FFF2-40B4-BE49-F238E27FC236}">
                <a16:creationId xmlns:a16="http://schemas.microsoft.com/office/drawing/2014/main" id="{12A9C295-B73B-4636-A148-EF10936F8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0523" y="4350449"/>
            <a:ext cx="1870953" cy="18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0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68EF3-CA33-4DA9-8904-2268A695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C20A5-0775-4036-9B0E-6F06A7DD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藉由大量爬取的職缺，分析薪資待遇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分析職缺主要分布地區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形 4" descr="老師">
            <a:extLst>
              <a:ext uri="{FF2B5EF4-FFF2-40B4-BE49-F238E27FC236}">
                <a16:creationId xmlns:a16="http://schemas.microsoft.com/office/drawing/2014/main" id="{BD2D7FFF-1A2B-4384-9DAA-2A771CE74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233" y="2962343"/>
            <a:ext cx="3349557" cy="33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B8D45-2350-4E1D-9529-050CC04E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定義爬取關鍵字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3156F2D-0915-4244-AFF2-971AB3689FE2}"/>
              </a:ext>
            </a:extLst>
          </p:cNvPr>
          <p:cNvSpPr/>
          <p:nvPr/>
        </p:nvSpPr>
        <p:spPr>
          <a:xfrm>
            <a:off x="1502923" y="1690688"/>
            <a:ext cx="2665379" cy="2373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26DBB8A-E653-40B5-9885-D5F47909E1D8}"/>
              </a:ext>
            </a:extLst>
          </p:cNvPr>
          <p:cNvSpPr/>
          <p:nvPr/>
        </p:nvSpPr>
        <p:spPr>
          <a:xfrm>
            <a:off x="4603615" y="1736049"/>
            <a:ext cx="2665379" cy="23735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B1D943A-3B25-4584-B333-4BC3E69ECCB8}"/>
              </a:ext>
            </a:extLst>
          </p:cNvPr>
          <p:cNvSpPr/>
          <p:nvPr/>
        </p:nvSpPr>
        <p:spPr>
          <a:xfrm>
            <a:off x="7704307" y="1713368"/>
            <a:ext cx="2665379" cy="23735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7153F6B-55C9-4F5E-9BE9-10DF077A9688}"/>
              </a:ext>
            </a:extLst>
          </p:cNvPr>
          <p:cNvSpPr/>
          <p:nvPr/>
        </p:nvSpPr>
        <p:spPr>
          <a:xfrm>
            <a:off x="6211110" y="4231533"/>
            <a:ext cx="2665379" cy="2373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FDC31B8-1A4F-4B6F-8A0D-9AB13EF0075C}"/>
              </a:ext>
            </a:extLst>
          </p:cNvPr>
          <p:cNvSpPr/>
          <p:nvPr/>
        </p:nvSpPr>
        <p:spPr>
          <a:xfrm>
            <a:off x="2918298" y="4231533"/>
            <a:ext cx="2665379" cy="23735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數位行銷</a:t>
            </a:r>
          </a:p>
        </p:txBody>
      </p:sp>
    </p:spTree>
    <p:extLst>
      <p:ext uri="{BB962C8B-B14F-4D97-AF65-F5344CB8AC3E}">
        <p14:creationId xmlns:p14="http://schemas.microsoft.com/office/powerpoint/2010/main" val="399155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93F03-64D8-4CD0-A326-469096D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爬取數量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59E3B2-21EE-419B-8CD3-A14FE7DB1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9" y="1814059"/>
            <a:ext cx="6923846" cy="401311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9638A4-2379-4056-A7EB-410EDEF9A6DA}"/>
              </a:ext>
            </a:extLst>
          </p:cNvPr>
          <p:cNvSpPr txBox="1"/>
          <p:nvPr/>
        </p:nvSpPr>
        <p:spPr>
          <a:xfrm>
            <a:off x="7892582" y="1996580"/>
            <a:ext cx="365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每個關鍵字各約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筆職缺</a:t>
            </a:r>
          </a:p>
        </p:txBody>
      </p:sp>
    </p:spTree>
    <p:extLst>
      <p:ext uri="{BB962C8B-B14F-4D97-AF65-F5344CB8AC3E}">
        <p14:creationId xmlns:p14="http://schemas.microsoft.com/office/powerpoint/2010/main" val="202193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0F6E8E4-C820-44F3-A008-2E5048FDC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756"/>
            <a:ext cx="9144000" cy="111071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分析結果</a:t>
            </a:r>
          </a:p>
        </p:txBody>
      </p:sp>
      <p:pic>
        <p:nvPicPr>
          <p:cNvPr id="7" name="圖形 6" descr="使用者">
            <a:extLst>
              <a:ext uri="{FF2B5EF4-FFF2-40B4-BE49-F238E27FC236}">
                <a16:creationId xmlns:a16="http://schemas.microsoft.com/office/drawing/2014/main" id="{36702EAA-B2DB-411C-97CB-7EF2207BD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93" y="3688404"/>
            <a:ext cx="2493523" cy="2493523"/>
          </a:xfrm>
          <a:prstGeom prst="rect">
            <a:avLst/>
          </a:prstGeom>
        </p:spPr>
      </p:pic>
      <p:pic>
        <p:nvPicPr>
          <p:cNvPr id="8" name="圖形 7" descr="使用者">
            <a:extLst>
              <a:ext uri="{FF2B5EF4-FFF2-40B4-BE49-F238E27FC236}">
                <a16:creationId xmlns:a16="http://schemas.microsoft.com/office/drawing/2014/main" id="{8B713EF6-257E-4C45-B8FF-24197B326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5932" y="482295"/>
            <a:ext cx="2493523" cy="24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B4734-BB65-4E04-B45A-47471B43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職缺主要分布地區</a:t>
            </a:r>
          </a:p>
        </p:txBody>
      </p:sp>
      <p:pic>
        <p:nvPicPr>
          <p:cNvPr id="23" name="內容版面配置區 22">
            <a:extLst>
              <a:ext uri="{FF2B5EF4-FFF2-40B4-BE49-F238E27FC236}">
                <a16:creationId xmlns:a16="http://schemas.microsoft.com/office/drawing/2014/main" id="{CA9305B5-7CE7-4089-9394-297C93B39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1" y="1690688"/>
            <a:ext cx="5502117" cy="4320914"/>
          </a:xfr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F04BE47-51FC-4DD7-9880-7B875E6A7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56" y="1690688"/>
            <a:ext cx="5119044" cy="4320914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11D2196-965E-4213-9E49-07805150230C}"/>
              </a:ext>
            </a:extLst>
          </p:cNvPr>
          <p:cNvSpPr/>
          <p:nvPr/>
        </p:nvSpPr>
        <p:spPr>
          <a:xfrm>
            <a:off x="6234756" y="2088859"/>
            <a:ext cx="5119044" cy="14009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5F23495-58EE-4C33-80CF-BFE72623E573}"/>
              </a:ext>
            </a:extLst>
          </p:cNvPr>
          <p:cNvCxnSpPr/>
          <p:nvPr/>
        </p:nvCxnSpPr>
        <p:spPr>
          <a:xfrm flipV="1">
            <a:off x="3036815" y="2491530"/>
            <a:ext cx="0" cy="14345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8BB8BA1-915E-4E8B-BA31-A59CDBA0A9EE}"/>
              </a:ext>
            </a:extLst>
          </p:cNvPr>
          <p:cNvCxnSpPr>
            <a:cxnSpLocks/>
          </p:cNvCxnSpPr>
          <p:nvPr/>
        </p:nvCxnSpPr>
        <p:spPr>
          <a:xfrm flipH="1" flipV="1">
            <a:off x="1996580" y="2894203"/>
            <a:ext cx="1040235" cy="103184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>
            <a:extLst>
              <a:ext uri="{FF2B5EF4-FFF2-40B4-BE49-F238E27FC236}">
                <a16:creationId xmlns:a16="http://schemas.microsoft.com/office/drawing/2014/main" id="{7EBB6592-9759-4373-8FEE-8DB82D3A54E6}"/>
              </a:ext>
            </a:extLst>
          </p:cNvPr>
          <p:cNvSpPr/>
          <p:nvPr/>
        </p:nvSpPr>
        <p:spPr>
          <a:xfrm>
            <a:off x="1585519" y="2397154"/>
            <a:ext cx="2902591" cy="2963411"/>
          </a:xfrm>
          <a:prstGeom prst="arc">
            <a:avLst>
              <a:gd name="adj1" fmla="val 16178463"/>
              <a:gd name="adj2" fmla="val 13217039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9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EA606-9B52-4422-886E-7E4A2F59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職缺類型地區占比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12D442FA-D6A3-490B-BB53-44A43152B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94" y="1448120"/>
            <a:ext cx="7321945" cy="5282581"/>
          </a:xfr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189737D-2935-496B-9462-73E687846399}"/>
              </a:ext>
            </a:extLst>
          </p:cNvPr>
          <p:cNvSpPr/>
          <p:nvPr/>
        </p:nvSpPr>
        <p:spPr>
          <a:xfrm>
            <a:off x="9974510" y="1560352"/>
            <a:ext cx="1702965" cy="4697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台中市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E640CAD-C619-4EDC-8FBE-CB8A14A38DD8}"/>
              </a:ext>
            </a:extLst>
          </p:cNvPr>
          <p:cNvSpPr/>
          <p:nvPr/>
        </p:nvSpPr>
        <p:spPr>
          <a:xfrm>
            <a:off x="9974510" y="2021747"/>
            <a:ext cx="1702965" cy="469784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58CDE3B-2F5F-41DF-B68D-C5505B2420AF}"/>
              </a:ext>
            </a:extLst>
          </p:cNvPr>
          <p:cNvSpPr/>
          <p:nvPr/>
        </p:nvSpPr>
        <p:spPr>
          <a:xfrm>
            <a:off x="9974510" y="2491531"/>
            <a:ext cx="1702965" cy="469784"/>
          </a:xfrm>
          <a:prstGeom prst="roundRect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台南市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089D2E6-6F53-46C9-BFB1-50EF2CF103B9}"/>
              </a:ext>
            </a:extLst>
          </p:cNvPr>
          <p:cNvSpPr/>
          <p:nvPr/>
        </p:nvSpPr>
        <p:spPr>
          <a:xfrm>
            <a:off x="9974510" y="2961315"/>
            <a:ext cx="1702965" cy="469784"/>
          </a:xfrm>
          <a:prstGeom prst="roundRect">
            <a:avLst/>
          </a:prstGeom>
          <a:solidFill>
            <a:srgbClr val="00CC6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桃園市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B9DA9C8-7128-4919-9F89-58497D00150C}"/>
              </a:ext>
            </a:extLst>
          </p:cNvPr>
          <p:cNvSpPr/>
          <p:nvPr/>
        </p:nvSpPr>
        <p:spPr>
          <a:xfrm>
            <a:off x="9974510" y="3422710"/>
            <a:ext cx="1702965" cy="46978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高雄市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4386294-5410-4696-89D4-A5E4B0F9A877}"/>
              </a:ext>
            </a:extLst>
          </p:cNvPr>
          <p:cNvSpPr/>
          <p:nvPr/>
        </p:nvSpPr>
        <p:spPr>
          <a:xfrm>
            <a:off x="9974510" y="3892494"/>
            <a:ext cx="1702965" cy="469784"/>
          </a:xfrm>
          <a:prstGeom prst="roundRect">
            <a:avLst/>
          </a:prstGeom>
          <a:solidFill>
            <a:srgbClr val="534488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45C2068-C27F-4124-A842-7923AE373017}"/>
              </a:ext>
            </a:extLst>
          </p:cNvPr>
          <p:cNvSpPr/>
          <p:nvPr/>
        </p:nvSpPr>
        <p:spPr>
          <a:xfrm>
            <a:off x="9974510" y="4362278"/>
            <a:ext cx="1702965" cy="4697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C058427-565C-438F-9FC8-929CBD8D6F56}"/>
              </a:ext>
            </a:extLst>
          </p:cNvPr>
          <p:cNvSpPr/>
          <p:nvPr/>
        </p:nvSpPr>
        <p:spPr>
          <a:xfrm>
            <a:off x="9974510" y="4832062"/>
            <a:ext cx="1702965" cy="469784"/>
          </a:xfrm>
          <a:prstGeom prst="round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</a:t>
            </a:r>
          </a:p>
        </p:txBody>
      </p:sp>
    </p:spTree>
    <p:extLst>
      <p:ext uri="{BB962C8B-B14F-4D97-AF65-F5344CB8AC3E}">
        <p14:creationId xmlns:p14="http://schemas.microsoft.com/office/powerpoint/2010/main" val="263085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7561F-311D-4C96-9E1F-2125DA4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薪資分布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045F13A4-79E6-46BF-B380-902F89A75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29" y="1764591"/>
            <a:ext cx="5877500" cy="4351338"/>
          </a:xfr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51D3C07-7096-4F66-8689-1148E79EC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9" y="1600718"/>
            <a:ext cx="5364945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9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內容版面配置區 55">
            <a:extLst>
              <a:ext uri="{FF2B5EF4-FFF2-40B4-BE49-F238E27FC236}">
                <a16:creationId xmlns:a16="http://schemas.microsoft.com/office/drawing/2014/main" id="{F0F1D6FC-C5D2-47AA-8654-067730064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02" y="382973"/>
            <a:ext cx="8055796" cy="6309713"/>
          </a:xfr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FF7AC1A-F2EC-4680-A17D-2D81857A356D}"/>
              </a:ext>
            </a:extLst>
          </p:cNvPr>
          <p:cNvCxnSpPr>
            <a:cxnSpLocks/>
          </p:cNvCxnSpPr>
          <p:nvPr/>
        </p:nvCxnSpPr>
        <p:spPr>
          <a:xfrm>
            <a:off x="5137347" y="1350628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8BEEC3B-7D9E-4324-8709-61221D8BCBB7}"/>
              </a:ext>
            </a:extLst>
          </p:cNvPr>
          <p:cNvCxnSpPr>
            <a:cxnSpLocks/>
          </p:cNvCxnSpPr>
          <p:nvPr/>
        </p:nvCxnSpPr>
        <p:spPr>
          <a:xfrm>
            <a:off x="8501333" y="1350628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84F2380-A77F-4F7D-8BBC-DCA77E1E5645}"/>
              </a:ext>
            </a:extLst>
          </p:cNvPr>
          <p:cNvCxnSpPr>
            <a:cxnSpLocks/>
          </p:cNvCxnSpPr>
          <p:nvPr/>
        </p:nvCxnSpPr>
        <p:spPr>
          <a:xfrm>
            <a:off x="3870610" y="2293590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AA9AD0-CD9B-4E3C-A445-494B12E05D42}"/>
              </a:ext>
            </a:extLst>
          </p:cNvPr>
          <p:cNvCxnSpPr>
            <a:cxnSpLocks/>
          </p:cNvCxnSpPr>
          <p:nvPr/>
        </p:nvCxnSpPr>
        <p:spPr>
          <a:xfrm>
            <a:off x="6096000" y="2293590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D6EDFC0-3B55-46AF-8CBD-53FB225F05AF}"/>
              </a:ext>
            </a:extLst>
          </p:cNvPr>
          <p:cNvCxnSpPr>
            <a:cxnSpLocks/>
          </p:cNvCxnSpPr>
          <p:nvPr/>
        </p:nvCxnSpPr>
        <p:spPr>
          <a:xfrm>
            <a:off x="3773227" y="3237523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770E91F-AF96-40C4-B6E4-61451132E4C8}"/>
              </a:ext>
            </a:extLst>
          </p:cNvPr>
          <p:cNvCxnSpPr>
            <a:cxnSpLocks/>
          </p:cNvCxnSpPr>
          <p:nvPr/>
        </p:nvCxnSpPr>
        <p:spPr>
          <a:xfrm>
            <a:off x="5611747" y="3260993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FF89EBE-080B-4F1F-9F9B-C182F6F46550}"/>
              </a:ext>
            </a:extLst>
          </p:cNvPr>
          <p:cNvCxnSpPr>
            <a:cxnSpLocks/>
          </p:cNvCxnSpPr>
          <p:nvPr/>
        </p:nvCxnSpPr>
        <p:spPr>
          <a:xfrm>
            <a:off x="5279960" y="4185479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1FFEA9C-4E58-4974-B5BC-2E084DE3B93A}"/>
              </a:ext>
            </a:extLst>
          </p:cNvPr>
          <p:cNvCxnSpPr>
            <a:cxnSpLocks/>
          </p:cNvCxnSpPr>
          <p:nvPr/>
        </p:nvCxnSpPr>
        <p:spPr>
          <a:xfrm>
            <a:off x="4885678" y="5134063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BF5FBDD-98DD-4537-A333-4E4F68D59DE4}"/>
              </a:ext>
            </a:extLst>
          </p:cNvPr>
          <p:cNvCxnSpPr>
            <a:cxnSpLocks/>
          </p:cNvCxnSpPr>
          <p:nvPr/>
        </p:nvCxnSpPr>
        <p:spPr>
          <a:xfrm>
            <a:off x="3701011" y="5134063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35E9556-F427-4065-B0E7-9CEEE00B4962}"/>
              </a:ext>
            </a:extLst>
          </p:cNvPr>
          <p:cNvSpPr txBox="1"/>
          <p:nvPr/>
        </p:nvSpPr>
        <p:spPr>
          <a:xfrm>
            <a:off x="4714125" y="964734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30,000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24683C-EBB2-4F68-9DF8-211E2C40AAFD}"/>
              </a:ext>
            </a:extLst>
          </p:cNvPr>
          <p:cNvSpPr txBox="1"/>
          <p:nvPr/>
        </p:nvSpPr>
        <p:spPr>
          <a:xfrm>
            <a:off x="8070101" y="964734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35,000</a:t>
            </a:r>
            <a:endParaRPr lang="zh-TW" altLang="en-US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ABE267C-15E9-4593-957F-6336C64CB17D}"/>
              </a:ext>
            </a:extLst>
          </p:cNvPr>
          <p:cNvCxnSpPr>
            <a:cxnSpLocks/>
          </p:cNvCxnSpPr>
          <p:nvPr/>
        </p:nvCxnSpPr>
        <p:spPr>
          <a:xfrm>
            <a:off x="7578544" y="1350628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EEF5B83-1CE0-4B8E-BC93-A4B4B71C4FBC}"/>
              </a:ext>
            </a:extLst>
          </p:cNvPr>
          <p:cNvCxnSpPr>
            <a:cxnSpLocks/>
          </p:cNvCxnSpPr>
          <p:nvPr/>
        </p:nvCxnSpPr>
        <p:spPr>
          <a:xfrm>
            <a:off x="6487975" y="1350628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F5580B2-377C-404B-A63D-8D0ADEB3C00C}"/>
              </a:ext>
            </a:extLst>
          </p:cNvPr>
          <p:cNvSpPr txBox="1"/>
          <p:nvPr/>
        </p:nvSpPr>
        <p:spPr>
          <a:xfrm>
            <a:off x="6267942" y="981296"/>
            <a:ext cx="157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30,000~35000</a:t>
            </a:r>
            <a:endParaRPr lang="zh-TW" altLang="en-US" dirty="0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A52D847-6099-4B63-8896-590E33A8E7FD}"/>
              </a:ext>
            </a:extLst>
          </p:cNvPr>
          <p:cNvCxnSpPr>
            <a:cxnSpLocks/>
          </p:cNvCxnSpPr>
          <p:nvPr/>
        </p:nvCxnSpPr>
        <p:spPr>
          <a:xfrm>
            <a:off x="5137347" y="2293590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CD410F7F-A4F4-499C-95E9-8E766B13531B}"/>
              </a:ext>
            </a:extLst>
          </p:cNvPr>
          <p:cNvCxnSpPr>
            <a:cxnSpLocks/>
          </p:cNvCxnSpPr>
          <p:nvPr/>
        </p:nvCxnSpPr>
        <p:spPr>
          <a:xfrm>
            <a:off x="7024836" y="2293590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B62D693A-F3B5-4E64-90E7-20ED914B3036}"/>
              </a:ext>
            </a:extLst>
          </p:cNvPr>
          <p:cNvCxnSpPr>
            <a:cxnSpLocks/>
          </p:cNvCxnSpPr>
          <p:nvPr/>
        </p:nvCxnSpPr>
        <p:spPr>
          <a:xfrm>
            <a:off x="4885678" y="3260993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B895E324-55D8-4EF8-9FF3-5965E10E55F1}"/>
              </a:ext>
            </a:extLst>
          </p:cNvPr>
          <p:cNvCxnSpPr>
            <a:cxnSpLocks/>
          </p:cNvCxnSpPr>
          <p:nvPr/>
        </p:nvCxnSpPr>
        <p:spPr>
          <a:xfrm>
            <a:off x="5825245" y="4185479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6EBAA19-883A-48B9-B23F-A3EC02F6A80F}"/>
              </a:ext>
            </a:extLst>
          </p:cNvPr>
          <p:cNvCxnSpPr>
            <a:cxnSpLocks/>
          </p:cNvCxnSpPr>
          <p:nvPr/>
        </p:nvCxnSpPr>
        <p:spPr>
          <a:xfrm>
            <a:off x="4638624" y="4185479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F797C1F0-4BF9-426F-9A1A-91E46952DAFC}"/>
              </a:ext>
            </a:extLst>
          </p:cNvPr>
          <p:cNvCxnSpPr>
            <a:cxnSpLocks/>
          </p:cNvCxnSpPr>
          <p:nvPr/>
        </p:nvCxnSpPr>
        <p:spPr>
          <a:xfrm>
            <a:off x="5422573" y="5134063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FD2A5F9-E989-40FA-8E76-749CF535FB49}"/>
              </a:ext>
            </a:extLst>
          </p:cNvPr>
          <p:cNvCxnSpPr>
            <a:cxnSpLocks/>
          </p:cNvCxnSpPr>
          <p:nvPr/>
        </p:nvCxnSpPr>
        <p:spPr>
          <a:xfrm>
            <a:off x="4348782" y="5134063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889004A-B5AB-4007-9D8F-24E6A143DA5B}"/>
              </a:ext>
            </a:extLst>
          </p:cNvPr>
          <p:cNvCxnSpPr>
            <a:cxnSpLocks/>
          </p:cNvCxnSpPr>
          <p:nvPr/>
        </p:nvCxnSpPr>
        <p:spPr>
          <a:xfrm>
            <a:off x="6157031" y="3260993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77AC17B-E6EF-4598-9ADB-683EC6B74910}"/>
              </a:ext>
            </a:extLst>
          </p:cNvPr>
          <p:cNvCxnSpPr>
            <a:cxnSpLocks/>
          </p:cNvCxnSpPr>
          <p:nvPr/>
        </p:nvCxnSpPr>
        <p:spPr>
          <a:xfrm>
            <a:off x="3701011" y="4185479"/>
            <a:ext cx="0" cy="7180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7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93</Words>
  <Application>Microsoft Office PowerPoint</Application>
  <PresentationFormat>寬螢幕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運用selenium爬取人力銀行職缺</vt:lpstr>
      <vt:lpstr>目的</vt:lpstr>
      <vt:lpstr>定義爬取關鍵字</vt:lpstr>
      <vt:lpstr>爬取數量</vt:lpstr>
      <vt:lpstr>分析結果</vt:lpstr>
      <vt:lpstr>職缺主要分布地區</vt:lpstr>
      <vt:lpstr>職缺類型地區占比</vt:lpstr>
      <vt:lpstr>薪資分布</vt:lpstr>
      <vt:lpstr>PowerPoint 簡報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運用selenium爬取人力銀行職缺</dc:title>
  <dc:creator>USER</dc:creator>
  <cp:lastModifiedBy>USER</cp:lastModifiedBy>
  <cp:revision>37</cp:revision>
  <dcterms:created xsi:type="dcterms:W3CDTF">2021-10-22T05:55:10Z</dcterms:created>
  <dcterms:modified xsi:type="dcterms:W3CDTF">2021-10-23T07:28:35Z</dcterms:modified>
</cp:coreProperties>
</file>