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8"/>
  </p:notesMasterIdLst>
  <p:sldIdLst>
    <p:sldId id="259" r:id="rId2"/>
    <p:sldId id="258" r:id="rId3"/>
    <p:sldId id="260" r:id="rId4"/>
    <p:sldId id="261" r:id="rId5"/>
    <p:sldId id="257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5" initials="1" lastIdx="1" clrIdx="0">
    <p:extLst>
      <p:ext uri="{19B8F6BF-5375-455C-9EA6-DF929625EA0E}">
        <p15:presenceInfo xmlns:p15="http://schemas.microsoft.com/office/powerpoint/2012/main" userId="1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27T19:42:21.22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27T19:42:21.22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691D9-76F7-4810-A2ED-CCB3BA189CFE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9763C-4549-4742-9643-B87D49C11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26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EDE4-34C1-4D20-8913-32E3A6A20E3C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ED10-B224-4B1F-BD26-5E771C901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93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EDE4-34C1-4D20-8913-32E3A6A20E3C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ED10-B224-4B1F-BD26-5E771C901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98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EDE4-34C1-4D20-8913-32E3A6A20E3C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ED10-B224-4B1F-BD26-5E771C901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858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EDE4-34C1-4D20-8913-32E3A6A20E3C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ED10-B224-4B1F-BD26-5E771C90195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4669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EDE4-34C1-4D20-8913-32E3A6A20E3C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ED10-B224-4B1F-BD26-5E771C901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862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EDE4-34C1-4D20-8913-32E3A6A20E3C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ED10-B224-4B1F-BD26-5E771C901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87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EDE4-34C1-4D20-8913-32E3A6A20E3C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ED10-B224-4B1F-BD26-5E771C901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532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EDE4-34C1-4D20-8913-32E3A6A20E3C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ED10-B224-4B1F-BD26-5E771C901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815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EDE4-34C1-4D20-8913-32E3A6A20E3C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ED10-B224-4B1F-BD26-5E771C901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65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EDE4-34C1-4D20-8913-32E3A6A20E3C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ED10-B224-4B1F-BD26-5E771C901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52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EDE4-34C1-4D20-8913-32E3A6A20E3C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ED10-B224-4B1F-BD26-5E771C901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50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EDE4-34C1-4D20-8913-32E3A6A20E3C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ED10-B224-4B1F-BD26-5E771C901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94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EDE4-34C1-4D20-8913-32E3A6A20E3C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ED10-B224-4B1F-BD26-5E771C901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60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EDE4-34C1-4D20-8913-32E3A6A20E3C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ED10-B224-4B1F-BD26-5E771C901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20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EDE4-34C1-4D20-8913-32E3A6A20E3C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ED10-B224-4B1F-BD26-5E771C901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12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EDE4-34C1-4D20-8913-32E3A6A20E3C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ED10-B224-4B1F-BD26-5E771C901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79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EDE4-34C1-4D20-8913-32E3A6A20E3C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ED10-B224-4B1F-BD26-5E771C901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08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289EDE4-34C1-4D20-8913-32E3A6A20E3C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EED10-B224-4B1F-BD26-5E771C901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856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35955" y="647700"/>
            <a:ext cx="8825658" cy="3329581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테이블 설계하기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263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562100" y="2159000"/>
            <a:ext cx="88519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문제 </a:t>
            </a:r>
            <a:r>
              <a:rPr lang="en-US" altLang="ko-KR" dirty="0" smtClean="0"/>
              <a:t>&gt;</a:t>
            </a:r>
          </a:p>
          <a:p>
            <a:r>
              <a:rPr lang="ko-KR" altLang="en-US" dirty="0" smtClean="0"/>
              <a:t>고객관리</a:t>
            </a:r>
          </a:p>
          <a:p>
            <a:r>
              <a:rPr lang="ko-KR" altLang="en-US" dirty="0" smtClean="0"/>
              <a:t>고객은 아이디와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포인트로 구성된다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아이디는 </a:t>
            </a:r>
            <a:r>
              <a:rPr lang="en-US" altLang="ko-KR" dirty="0" smtClean="0"/>
              <a:t>8</a:t>
            </a:r>
            <a:r>
              <a:rPr lang="ko-KR" altLang="en-US" dirty="0" smtClean="0"/>
              <a:t>글자이며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중복된 아이디는 사용할 수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이름은 한글로 최대 </a:t>
            </a:r>
            <a:r>
              <a:rPr lang="en-US" altLang="ko-KR" dirty="0" smtClean="0"/>
              <a:t>5</a:t>
            </a:r>
            <a:r>
              <a:rPr lang="ko-KR" altLang="en-US" dirty="0" smtClean="0"/>
              <a:t>글자 이며 성별은 남과 여로 저장한다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포인트는 최대 </a:t>
            </a:r>
            <a:r>
              <a:rPr lang="en-US" altLang="ko-KR" dirty="0" smtClean="0"/>
              <a:t>9999.99</a:t>
            </a:r>
            <a:r>
              <a:rPr lang="ko-KR" altLang="en-US" dirty="0" smtClean="0"/>
              <a:t>까지 저장할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고객은 </a:t>
            </a:r>
            <a:r>
              <a:rPr lang="ko-KR" altLang="en-US" dirty="0" err="1" smtClean="0"/>
              <a:t>출석도장을</a:t>
            </a:r>
            <a:r>
              <a:rPr lang="ko-KR" altLang="en-US" dirty="0" smtClean="0"/>
              <a:t> 찍을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출석도장은</a:t>
            </a:r>
            <a:r>
              <a:rPr lang="ko-KR" altLang="en-US" dirty="0" smtClean="0"/>
              <a:t> 날짜를 저장한다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고객은 하루에 </a:t>
            </a:r>
            <a:r>
              <a:rPr lang="ko-KR" altLang="en-US" dirty="0" err="1" smtClean="0"/>
              <a:t>여러번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출석도장을</a:t>
            </a:r>
            <a:r>
              <a:rPr lang="ko-KR" altLang="en-US" dirty="0" smtClean="0"/>
              <a:t> 찍을 수 있다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62100" y="838200"/>
            <a:ext cx="5575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 smtClean="0"/>
              <a:t>시나리오 </a:t>
            </a:r>
            <a:r>
              <a:rPr lang="en-US" altLang="ko-KR" sz="5400" b="1" dirty="0" smtClean="0"/>
              <a:t>1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4524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62" y="842665"/>
            <a:ext cx="3902382" cy="56468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1761" y="200960"/>
            <a:ext cx="427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논리적 설계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테이블명세서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064" y="1253451"/>
            <a:ext cx="3269213" cy="17242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8892" y="1253452"/>
            <a:ext cx="3380706" cy="172426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8892" y="3666105"/>
            <a:ext cx="3443348" cy="176537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3065" y="3666104"/>
            <a:ext cx="3269213" cy="17653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88443" y="662625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물리적설계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테이블쿼리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58058" y="669854"/>
            <a:ext cx="157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 및 자료</a:t>
            </a:r>
            <a:endParaRPr lang="ko-KR" altLang="en-US" dirty="0"/>
          </a:p>
        </p:txBody>
      </p:sp>
      <p:sp>
        <p:nvSpPr>
          <p:cNvPr id="2" name="오른쪽 화살표 1"/>
          <p:cNvSpPr/>
          <p:nvPr/>
        </p:nvSpPr>
        <p:spPr>
          <a:xfrm>
            <a:off x="8073335" y="1918734"/>
            <a:ext cx="444500" cy="393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8073335" y="4351942"/>
            <a:ext cx="444500" cy="393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64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562100" y="2159000"/>
            <a:ext cx="88519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&gt;</a:t>
            </a:r>
          </a:p>
          <a:p>
            <a:r>
              <a:rPr lang="ko-KR" altLang="en-US" dirty="0" smtClean="0"/>
              <a:t>고객관리</a:t>
            </a:r>
          </a:p>
          <a:p>
            <a:r>
              <a:rPr lang="ko-KR" altLang="en-US" dirty="0" smtClean="0"/>
              <a:t>고객은 아이디와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포인트로 구성된다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아이디는 </a:t>
            </a:r>
            <a:r>
              <a:rPr lang="en-US" altLang="ko-KR" dirty="0" smtClean="0"/>
              <a:t>8</a:t>
            </a:r>
            <a:r>
              <a:rPr lang="ko-KR" altLang="en-US" dirty="0" smtClean="0"/>
              <a:t>글자이며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중복된 아이디는 사용할 수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이름은 한글로 최대 </a:t>
            </a:r>
            <a:r>
              <a:rPr lang="en-US" altLang="ko-KR" dirty="0" smtClean="0"/>
              <a:t>5</a:t>
            </a:r>
            <a:r>
              <a:rPr lang="ko-KR" altLang="en-US" dirty="0" smtClean="0"/>
              <a:t>글자 이며 성별은 남과 여로 저장한다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포인트는 최대 </a:t>
            </a:r>
            <a:r>
              <a:rPr lang="en-US" altLang="ko-KR" dirty="0" smtClean="0"/>
              <a:t>9999.99</a:t>
            </a:r>
            <a:r>
              <a:rPr lang="ko-KR" altLang="en-US" dirty="0" smtClean="0"/>
              <a:t>까지 저장할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고객은 이벤트에 참여 할 수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이벤트는 별도의 테이블에 저장한다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이벤트 번호는 숫자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조합이다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이벤트 번호와 이벤트 이름과 날짜를 저장한다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고객만 이벤트에 참여 가능하고</a:t>
            </a:r>
          </a:p>
          <a:p>
            <a:r>
              <a:rPr lang="ko-KR" altLang="en-US" dirty="0" smtClean="0"/>
              <a:t>이벤트는 현재 계획된 이벤트만 신청이 가능하다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62100" y="838200"/>
            <a:ext cx="5575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 smtClean="0"/>
              <a:t>시나리오 </a:t>
            </a:r>
            <a:r>
              <a:rPr lang="en-US" altLang="ko-KR" sz="5400" b="1" dirty="0"/>
              <a:t>2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44760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331" y="3670300"/>
            <a:ext cx="3546880" cy="1676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805" y="1557896"/>
            <a:ext cx="3562847" cy="169330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364" y="1557896"/>
            <a:ext cx="3562847" cy="168060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6805" y="3670300"/>
            <a:ext cx="3562847" cy="16764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170" y="1123354"/>
            <a:ext cx="3834687" cy="543861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4411" y="385027"/>
            <a:ext cx="427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논리적 설계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테이블명세서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853838" y="1040449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물리적설계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테이블쿼리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91120" y="1040449"/>
            <a:ext cx="157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 및 자료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7951897" y="2214110"/>
            <a:ext cx="439224" cy="380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7951897" y="4318062"/>
            <a:ext cx="439224" cy="380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03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28" y="529822"/>
            <a:ext cx="4610743" cy="5772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23000" y="2641600"/>
            <a:ext cx="416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아직 모든 문제는 </a:t>
            </a:r>
            <a:r>
              <a:rPr lang="ko-KR" altLang="en-US" b="1" dirty="0" err="1" smtClean="0"/>
              <a:t>못풀었습니다</a:t>
            </a:r>
            <a:r>
              <a:rPr lang="en-US" altLang="ko-KR" b="1" dirty="0" smtClean="0"/>
              <a:t>.</a:t>
            </a:r>
          </a:p>
          <a:p>
            <a:r>
              <a:rPr lang="ko-KR" altLang="en-US" b="1" dirty="0" smtClean="0"/>
              <a:t>할 수 있는 문제 까지만 풀었는데 아직 이해가 많이 안되는 것이 많아서 앞으로 더 열심히 하겠습니다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5319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288</TotalTime>
  <Words>193</Words>
  <Application>Microsoft Office PowerPoint</Application>
  <PresentationFormat>와이드스크린</PresentationFormat>
  <Paragraphs>35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Century Gothic</vt:lpstr>
      <vt:lpstr>Wingdings 3</vt:lpstr>
      <vt:lpstr>이온</vt:lpstr>
      <vt:lpstr>1. 테이블 설계하기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15</dc:creator>
  <cp:lastModifiedBy>15</cp:lastModifiedBy>
  <cp:revision>8</cp:revision>
  <dcterms:created xsi:type="dcterms:W3CDTF">2024-08-27T06:35:37Z</dcterms:created>
  <dcterms:modified xsi:type="dcterms:W3CDTF">2024-08-27T23:26:18Z</dcterms:modified>
</cp:coreProperties>
</file>