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7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8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3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1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4928-C5BC-4A0C-A312-0FAE64CABE9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A6D7-0413-480B-8F59-DD28BD27A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9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4500" y="1371600"/>
            <a:ext cx="1638300" cy="673100"/>
          </a:xfrm>
          <a:prstGeom prst="rect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010400" y="1600200"/>
            <a:ext cx="1638300" cy="673100"/>
          </a:xfrm>
          <a:prstGeom prst="rect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마이 페이지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848725" y="5275262"/>
            <a:ext cx="1638300" cy="673100"/>
          </a:xfrm>
          <a:prstGeom prst="rect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리뷰</a:t>
            </a:r>
            <a:endParaRPr lang="ko-KR" altLang="en-US" b="1" dirty="0"/>
          </a:p>
        </p:txBody>
      </p:sp>
      <p:sp>
        <p:nvSpPr>
          <p:cNvPr id="10" name="다이아몬드 9"/>
          <p:cNvSpPr/>
          <p:nvPr/>
        </p:nvSpPr>
        <p:spPr>
          <a:xfrm>
            <a:off x="5251450" y="1073150"/>
            <a:ext cx="1206500" cy="1270000"/>
          </a:xfrm>
          <a:prstGeom prst="diamond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조회</a:t>
            </a:r>
            <a:endParaRPr lang="ko-KR" altLang="en-US" sz="1200" b="1" dirty="0"/>
          </a:p>
        </p:txBody>
      </p:sp>
      <p:sp>
        <p:nvSpPr>
          <p:cNvPr id="11" name="다이아몬드 10"/>
          <p:cNvSpPr/>
          <p:nvPr/>
        </p:nvSpPr>
        <p:spPr>
          <a:xfrm>
            <a:off x="8407400" y="2940050"/>
            <a:ext cx="1276350" cy="1377950"/>
          </a:xfrm>
          <a:prstGeom prst="diamond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작성</a:t>
            </a:r>
            <a:endParaRPr lang="ko-KR" altLang="en-US" sz="1200" b="1" dirty="0"/>
          </a:p>
        </p:txBody>
      </p:sp>
      <p:sp>
        <p:nvSpPr>
          <p:cNvPr id="12" name="다이아몬드 11"/>
          <p:cNvSpPr/>
          <p:nvPr/>
        </p:nvSpPr>
        <p:spPr>
          <a:xfrm>
            <a:off x="3434954" y="2878932"/>
            <a:ext cx="1231900" cy="1219200"/>
          </a:xfrm>
          <a:prstGeom prst="diamond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선택</a:t>
            </a:r>
            <a:endParaRPr lang="ko-KR" altLang="en-US" sz="1200" b="1" dirty="0"/>
          </a:p>
        </p:txBody>
      </p:sp>
      <p:sp>
        <p:nvSpPr>
          <p:cNvPr id="15" name="타원 14"/>
          <p:cNvSpPr/>
          <p:nvPr/>
        </p:nvSpPr>
        <p:spPr>
          <a:xfrm>
            <a:off x="1802607" y="8255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1802607" y="177165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7010400" y="6858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7937500" y="6858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리뷰 번호</a:t>
            </a:r>
            <a:endParaRPr lang="ko-KR" altLang="en-US" sz="1200" b="1" dirty="0"/>
          </a:p>
        </p:txBody>
      </p:sp>
      <p:sp>
        <p:nvSpPr>
          <p:cNvPr id="20" name="타원 19"/>
          <p:cNvSpPr/>
          <p:nvPr/>
        </p:nvSpPr>
        <p:spPr>
          <a:xfrm>
            <a:off x="8864600" y="6858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포인트</a:t>
            </a:r>
            <a:endParaRPr lang="ko-KR" altLang="en-US" sz="1500" b="1" dirty="0"/>
          </a:p>
        </p:txBody>
      </p:sp>
      <p:sp>
        <p:nvSpPr>
          <p:cNvPr id="21" name="타원 20"/>
          <p:cNvSpPr/>
          <p:nvPr/>
        </p:nvSpPr>
        <p:spPr>
          <a:xfrm>
            <a:off x="9769475" y="6858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여행지</a:t>
            </a:r>
            <a:endParaRPr lang="ko-KR" altLang="en-US" sz="1500" b="1" dirty="0"/>
          </a:p>
        </p:txBody>
      </p:sp>
      <p:sp>
        <p:nvSpPr>
          <p:cNvPr id="23" name="타원 22"/>
          <p:cNvSpPr/>
          <p:nvPr/>
        </p:nvSpPr>
        <p:spPr>
          <a:xfrm>
            <a:off x="10655300" y="60452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지역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8489950" y="60833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내용</a:t>
            </a:r>
            <a:endParaRPr lang="ko-KR" altLang="en-US" b="1" dirty="0"/>
          </a:p>
        </p:txBody>
      </p:sp>
      <p:sp>
        <p:nvSpPr>
          <p:cNvPr id="25" name="타원 24"/>
          <p:cNvSpPr/>
          <p:nvPr/>
        </p:nvSpPr>
        <p:spPr>
          <a:xfrm>
            <a:off x="9572625" y="60833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  <p:sp>
        <p:nvSpPr>
          <p:cNvPr id="26" name="타원 25"/>
          <p:cNvSpPr/>
          <p:nvPr/>
        </p:nvSpPr>
        <p:spPr>
          <a:xfrm>
            <a:off x="7413129" y="6083300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리뷰 번호 </a:t>
            </a:r>
            <a:endParaRPr lang="ko-KR" altLang="en-US" sz="1200" b="1" dirty="0"/>
          </a:p>
        </p:txBody>
      </p:sp>
      <p:sp>
        <p:nvSpPr>
          <p:cNvPr id="30" name="타원 29"/>
          <p:cNvSpPr/>
          <p:nvPr/>
        </p:nvSpPr>
        <p:spPr>
          <a:xfrm>
            <a:off x="848122" y="5895974"/>
            <a:ext cx="954485" cy="887412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테마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국내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해외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1" name="타원 30"/>
          <p:cNvSpPr/>
          <p:nvPr/>
        </p:nvSpPr>
        <p:spPr>
          <a:xfrm>
            <a:off x="2520157" y="5895974"/>
            <a:ext cx="765175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여행 지역</a:t>
            </a:r>
            <a:endParaRPr lang="ko-KR" altLang="en-US" sz="1200" b="1" dirty="0"/>
          </a:p>
        </p:txBody>
      </p:sp>
      <p:sp>
        <p:nvSpPr>
          <p:cNvPr id="36" name="타원 35"/>
          <p:cNvSpPr/>
          <p:nvPr/>
        </p:nvSpPr>
        <p:spPr>
          <a:xfrm>
            <a:off x="3986214" y="5895974"/>
            <a:ext cx="717550" cy="77470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이벤트</a:t>
            </a:r>
            <a:endParaRPr lang="ko-KR" altLang="en-US" sz="1500" b="1" dirty="0"/>
          </a:p>
        </p:txBody>
      </p:sp>
      <p:cxnSp>
        <p:nvCxnSpPr>
          <p:cNvPr id="56" name="직선 연결선 55"/>
          <p:cNvCxnSpPr>
            <a:stCxn id="10" idx="3"/>
            <a:endCxn id="5" idx="1"/>
          </p:cNvCxnSpPr>
          <p:nvPr/>
        </p:nvCxnSpPr>
        <p:spPr>
          <a:xfrm>
            <a:off x="6457950" y="1708150"/>
            <a:ext cx="55245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1" idx="2"/>
            <a:endCxn id="8" idx="0"/>
          </p:cNvCxnSpPr>
          <p:nvPr/>
        </p:nvCxnSpPr>
        <p:spPr>
          <a:xfrm>
            <a:off x="9045575" y="4318000"/>
            <a:ext cx="622300" cy="957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0" idx="1"/>
            <a:endCxn id="4" idx="3"/>
          </p:cNvCxnSpPr>
          <p:nvPr/>
        </p:nvCxnSpPr>
        <p:spPr>
          <a:xfrm flipH="1">
            <a:off x="4622800" y="1708150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083594" y="4796631"/>
            <a:ext cx="1638300" cy="673100"/>
          </a:xfrm>
          <a:prstGeom prst="rect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여행지</a:t>
            </a:r>
            <a:endParaRPr lang="ko-KR" altLang="en-US" b="1" dirty="0"/>
          </a:p>
        </p:txBody>
      </p:sp>
      <p:sp>
        <p:nvSpPr>
          <p:cNvPr id="73" name="타원 72"/>
          <p:cNvSpPr/>
          <p:nvPr/>
        </p:nvSpPr>
        <p:spPr>
          <a:xfrm>
            <a:off x="5385643" y="2771774"/>
            <a:ext cx="765175" cy="75724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ID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5385643" y="3709192"/>
            <a:ext cx="765175" cy="75724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여행 지역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5385643" y="4646610"/>
            <a:ext cx="765175" cy="757240"/>
          </a:xfrm>
          <a:prstGeom prst="ellipse">
            <a:avLst/>
          </a:prstGeom>
          <a:ln w="38100"/>
          <a:effectLst>
            <a:innerShdw blurRad="2540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날짜</a:t>
            </a:r>
            <a:endParaRPr lang="ko-KR" altLang="en-US" sz="1200" b="1" dirty="0"/>
          </a:p>
        </p:txBody>
      </p:sp>
      <p:cxnSp>
        <p:nvCxnSpPr>
          <p:cNvPr id="77" name="직선 연결선 76"/>
          <p:cNvCxnSpPr>
            <a:stCxn id="15" idx="6"/>
            <a:endCxn id="4" idx="1"/>
          </p:cNvCxnSpPr>
          <p:nvPr/>
        </p:nvCxnSpPr>
        <p:spPr>
          <a:xfrm>
            <a:off x="2520157" y="1212850"/>
            <a:ext cx="464343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" idx="1"/>
            <a:endCxn id="17" idx="6"/>
          </p:cNvCxnSpPr>
          <p:nvPr/>
        </p:nvCxnSpPr>
        <p:spPr>
          <a:xfrm flipH="1">
            <a:off x="2520157" y="1708150"/>
            <a:ext cx="464343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2" idx="3"/>
            <a:endCxn id="73" idx="2"/>
          </p:cNvCxnSpPr>
          <p:nvPr/>
        </p:nvCxnSpPr>
        <p:spPr>
          <a:xfrm flipV="1">
            <a:off x="4666854" y="3150394"/>
            <a:ext cx="718789" cy="338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2" idx="3"/>
            <a:endCxn id="74" idx="2"/>
          </p:cNvCxnSpPr>
          <p:nvPr/>
        </p:nvCxnSpPr>
        <p:spPr>
          <a:xfrm>
            <a:off x="4666854" y="3488532"/>
            <a:ext cx="718789" cy="59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2" idx="3"/>
            <a:endCxn id="75" idx="2"/>
          </p:cNvCxnSpPr>
          <p:nvPr/>
        </p:nvCxnSpPr>
        <p:spPr>
          <a:xfrm>
            <a:off x="4666854" y="3488532"/>
            <a:ext cx="718789" cy="15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2" idx="2"/>
            <a:endCxn id="30" idx="0"/>
          </p:cNvCxnSpPr>
          <p:nvPr/>
        </p:nvCxnSpPr>
        <p:spPr>
          <a:xfrm flipH="1">
            <a:off x="1325365" y="5469731"/>
            <a:ext cx="1577379" cy="42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2" idx="2"/>
            <a:endCxn id="31" idx="0"/>
          </p:cNvCxnSpPr>
          <p:nvPr/>
        </p:nvCxnSpPr>
        <p:spPr>
          <a:xfrm>
            <a:off x="2902744" y="5469731"/>
            <a:ext cx="1" cy="42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2" idx="2"/>
            <a:endCxn id="36" idx="0"/>
          </p:cNvCxnSpPr>
          <p:nvPr/>
        </p:nvCxnSpPr>
        <p:spPr>
          <a:xfrm>
            <a:off x="2902744" y="5469731"/>
            <a:ext cx="1442245" cy="42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" idx="2"/>
            <a:endCxn id="11" idx="0"/>
          </p:cNvCxnSpPr>
          <p:nvPr/>
        </p:nvCxnSpPr>
        <p:spPr>
          <a:xfrm>
            <a:off x="7829550" y="2273300"/>
            <a:ext cx="1216025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" idx="2"/>
            <a:endCxn id="12" idx="0"/>
          </p:cNvCxnSpPr>
          <p:nvPr/>
        </p:nvCxnSpPr>
        <p:spPr>
          <a:xfrm>
            <a:off x="3803650" y="2044700"/>
            <a:ext cx="247254" cy="83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2" idx="2"/>
            <a:endCxn id="72" idx="0"/>
          </p:cNvCxnSpPr>
          <p:nvPr/>
        </p:nvCxnSpPr>
        <p:spPr>
          <a:xfrm flipH="1">
            <a:off x="2902744" y="4098132"/>
            <a:ext cx="1148160" cy="69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-1503760" y="-25162"/>
            <a:ext cx="4703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/>
              <a:t>ERD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3557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25</dc:creator>
  <cp:lastModifiedBy>25</cp:lastModifiedBy>
  <cp:revision>6</cp:revision>
  <dcterms:created xsi:type="dcterms:W3CDTF">2024-08-29T01:18:03Z</dcterms:created>
  <dcterms:modified xsi:type="dcterms:W3CDTF">2024-08-29T02:48:57Z</dcterms:modified>
</cp:coreProperties>
</file>