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5" initials="2" lastIdx="1" clrIdx="0">
    <p:extLst>
      <p:ext uri="{19B8F6BF-5375-455C-9EA6-DF929625EA0E}">
        <p15:presenceInfo xmlns:p15="http://schemas.microsoft.com/office/powerpoint/2012/main" userId="2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8T15:40:52.504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673-7F8B-4556-B2F2-E8282D054D3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F40-0225-4693-B672-CA4C23D43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3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673-7F8B-4556-B2F2-E8282D054D3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F40-0225-4693-B672-CA4C23D43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9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673-7F8B-4556-B2F2-E8282D054D3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F40-0225-4693-B672-CA4C23D43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4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673-7F8B-4556-B2F2-E8282D054D3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F40-0225-4693-B672-CA4C23D43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2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673-7F8B-4556-B2F2-E8282D054D3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F40-0225-4693-B672-CA4C23D43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5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673-7F8B-4556-B2F2-E8282D054D3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F40-0225-4693-B672-CA4C23D43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5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673-7F8B-4556-B2F2-E8282D054D3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F40-0225-4693-B672-CA4C23D43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4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673-7F8B-4556-B2F2-E8282D054D3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F40-0225-4693-B672-CA4C23D43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1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673-7F8B-4556-B2F2-E8282D054D3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F40-0225-4693-B672-CA4C23D43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7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673-7F8B-4556-B2F2-E8282D054D3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F40-0225-4693-B672-CA4C23D43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96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8673-7F8B-4556-B2F2-E8282D054D3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EF40-0225-4693-B672-CA4C23D43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48673-7F8B-4556-B2F2-E8282D054D30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EF40-0225-4693-B672-CA4C23D43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85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9466" y="2868708"/>
            <a:ext cx="2573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 smtClean="0"/>
              <a:t>신청</a:t>
            </a:r>
            <a:endParaRPr lang="ko-KR" altLang="en-US" sz="2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53867" y="1236133"/>
            <a:ext cx="25738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/>
              <a:t>주택청약</a:t>
            </a:r>
            <a:endParaRPr lang="ko-KR" altLang="en-US" sz="3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2800" y="2370666"/>
            <a:ext cx="25738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지역</a:t>
            </a:r>
            <a:endParaRPr lang="ko-KR" altLang="en-US" sz="3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6533" y="4648200"/>
            <a:ext cx="257386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/>
              <a:t>신청인</a:t>
            </a:r>
            <a:endParaRPr lang="ko-KR" altLang="en-US" sz="3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2799" y="3539066"/>
            <a:ext cx="257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지역번호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(PK)</a:t>
            </a: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지역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(PK)</a:t>
            </a:r>
            <a:endParaRPr lang="ko-KR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9466" y="1662780"/>
            <a:ext cx="257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지역번호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(FK)</a:t>
            </a:r>
          </a:p>
          <a:p>
            <a:pPr algn="ctr"/>
            <a:r>
              <a:rPr lang="ko-KR" alt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신청날짜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53867" y="2249669"/>
            <a:ext cx="2573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ID(FK)</a:t>
            </a: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소득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연령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무주택여부</a:t>
            </a:r>
            <a:endParaRPr lang="ko-KR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52001" y="5279142"/>
            <a:ext cx="2573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ID(PK)</a:t>
            </a: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번호</a:t>
            </a:r>
            <a:endParaRPr lang="en-US" altLang="ko-KR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지역</a:t>
            </a:r>
            <a:r>
              <a:rPr lang="en-US" altLang="ko-K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(FK)</a:t>
            </a:r>
            <a:endParaRPr lang="ko-KR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770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25</dc:creator>
  <cp:lastModifiedBy>25</cp:lastModifiedBy>
  <cp:revision>1</cp:revision>
  <dcterms:created xsi:type="dcterms:W3CDTF">2024-08-28T06:42:59Z</dcterms:created>
  <dcterms:modified xsi:type="dcterms:W3CDTF">2024-08-28T06:47:24Z</dcterms:modified>
</cp:coreProperties>
</file>