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E840-4752-2A4B-81EE-DCFD5C526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BD5E7-E948-BC48-84B1-B5562D636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1A56D-E65B-AB42-9541-B7B336768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C845-1812-CD40-B101-74166FBCB69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F12EF-02EA-FD49-A72A-4F5E5DF84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92EDD-1D19-6F40-89D9-326E4BEF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AB85-4DD8-9D4D-A1A4-0D71FF4B4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0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5B621-5E91-AE46-BA07-48C182FD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ECCCE-6AC5-F049-96BE-36548A835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F538-E538-E74D-9EC4-AB80485F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C845-1812-CD40-B101-74166FBCB69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53BF8-B235-244B-81E2-9867E54E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FF0F0-205C-834E-88CC-27F0EB10B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AB85-4DD8-9D4D-A1A4-0D71FF4B4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FBB21E-0B5D-2F43-9071-F672680E4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89AEC-8DA3-A744-A95C-77A4AE75E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67379-6E92-9243-8847-1365E59B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C845-1812-CD40-B101-74166FBCB69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511F-55F6-D245-ABAD-EC88F31D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31980-36C5-2541-B1F8-1A9AF4365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AB85-4DD8-9D4D-A1A4-0D71FF4B4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8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50FE6-1565-FD4B-8645-CE6A8301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AF889-B457-E049-B218-6A695A1E2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15159-78FF-D940-97A9-5B84859F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C845-1812-CD40-B101-74166FBCB69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FF1CB-C0C3-9C4A-84F0-63EDC79F3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047B6-0325-BE4E-B00F-5D5CF3BFC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AB85-4DD8-9D4D-A1A4-0D71FF4B4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2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1150B-9100-9945-8FB4-068E20F23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2BC00-C48D-974D-BAE5-2A3531C2D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B3E6D-8AD7-EC40-A689-77948D21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C845-1812-CD40-B101-74166FBCB69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A26DA-A6BA-E740-857D-554828312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4259D-89B6-E94C-9A40-BD1E38614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AB85-4DD8-9D4D-A1A4-0D71FF4B4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2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444C-F4EF-6344-B5BF-B293F324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AAE5B-DCBF-DA4B-B7B3-8537B0169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59DBD-9614-364D-A633-286CCDB4F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7B5C5-DA0F-4A43-ABD3-8E154DBD1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C845-1812-CD40-B101-74166FBCB69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499F-5EFC-D646-BEF2-733634FC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A26E2-519E-0146-9BCF-85648ACF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AB85-4DD8-9D4D-A1A4-0D71FF4B4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5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0140-79D5-184F-B643-F8D85B68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64E7E-82E2-4041-BDB5-DBC680A70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73E24-8627-8C45-B84C-30BA93848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279AA5-0803-5242-9D03-673A60ED5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0D1AE-70F0-5C4C-BCEF-F2D82D982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92755A-7F19-ED4C-B75F-8DA18D14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C845-1812-CD40-B101-74166FBCB69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CE508-CFDA-254E-A847-48B188402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2F6194-394E-2643-A9DB-AC06D133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AB85-4DD8-9D4D-A1A4-0D71FF4B4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8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CADD-C2C8-0143-BEC6-13867089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C633FA-37D6-F843-9A7D-7F422C6F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C845-1812-CD40-B101-74166FBCB69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7D9D6-B892-FD4E-9D56-B59AEFE0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BE0F4-42FF-934A-9D84-FEE2B04A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AB85-4DD8-9D4D-A1A4-0D71FF4B4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2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F279FF-2AB8-B04D-8A01-6B78B18AD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C845-1812-CD40-B101-74166FBCB69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D6B71E-ADD0-C04E-9480-54107498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3035B-982F-A54B-95FB-DEFB440CD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AB85-4DD8-9D4D-A1A4-0D71FF4B4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4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FE42-9772-F84E-9B44-A7514D5E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2BA1A-1455-5741-A3DE-C5294B11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BC68F-CB7E-B746-B3E7-165E15C18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50F03-F64D-7D4D-A13B-555A6F92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C845-1812-CD40-B101-74166FBCB69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D11D2-06D4-0444-901C-4A0E0D95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845AE-3654-164F-A346-B5E44E8B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AB85-4DD8-9D4D-A1A4-0D71FF4B4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6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0D41-42DE-8A4F-8864-702D358EC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A67BA1-6AC9-094E-A827-54F9301F1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10FE9-A6B1-EC45-9EB0-0E81B015C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E4CB2-B8CE-A245-B63E-905F346D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C845-1812-CD40-B101-74166FBCB69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CFDA5-6BC1-D14C-9882-6615B024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13A29-24E1-8443-94CB-1F962A9E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AB85-4DD8-9D4D-A1A4-0D71FF4B4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8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9C348C-3C0B-1047-A317-D7923DE59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8554F-E8A5-3D4B-9A7A-6ABAE4674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F5F84-3638-6A40-B7FC-2A1A4C028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4C845-1812-CD40-B101-74166FBCB69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60983-427A-5647-8482-3624B565C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04479-893B-3743-A0BC-2C47D28A8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5AB85-4DD8-9D4D-A1A4-0D71FF4B4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6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0FA109E6-2ADD-0D47-8BA8-C491F8E1C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4158" y="313151"/>
            <a:ext cx="6054247" cy="6054247"/>
          </a:xfrm>
          <a:prstGeom prst="rect">
            <a:avLst/>
          </a:prstGeom>
        </p:spPr>
      </p:pic>
      <p:sp>
        <p:nvSpPr>
          <p:cNvPr id="12" name="Right Brace 11">
            <a:extLst>
              <a:ext uri="{FF2B5EF4-FFF2-40B4-BE49-F238E27FC236}">
                <a16:creationId xmlns:a16="http://schemas.microsoft.com/office/drawing/2014/main" id="{2B214EC1-24EE-BC4C-9B55-16ECC243C351}"/>
              </a:ext>
            </a:extLst>
          </p:cNvPr>
          <p:cNvSpPr/>
          <p:nvPr/>
        </p:nvSpPr>
        <p:spPr>
          <a:xfrm rot="3820735">
            <a:off x="5820438" y="3643486"/>
            <a:ext cx="302193" cy="1814535"/>
          </a:xfrm>
          <a:prstGeom prst="rightBrac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35B0E9-C0A7-2744-A5DC-F4A70A29604F}"/>
                  </a:ext>
                </a:extLst>
              </p:cNvPr>
              <p:cNvSpPr txBox="1"/>
              <p:nvPr/>
            </p:nvSpPr>
            <p:spPr>
              <a:xfrm>
                <a:off x="5748263" y="4695793"/>
                <a:ext cx="7568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35B0E9-C0A7-2744-A5DC-F4A70A296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263" y="4695793"/>
                <a:ext cx="756809" cy="276999"/>
              </a:xfrm>
              <a:prstGeom prst="rect">
                <a:avLst/>
              </a:prstGeom>
              <a:blipFill>
                <a:blip r:embed="rId4"/>
                <a:stretch>
                  <a:fillRect l="-3333" r="-333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55AD18-03B5-B040-86C8-C9D3785C0DB7}"/>
                  </a:ext>
                </a:extLst>
              </p:cNvPr>
              <p:cNvSpPr txBox="1"/>
              <p:nvPr/>
            </p:nvSpPr>
            <p:spPr>
              <a:xfrm>
                <a:off x="4493894" y="3476593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55AD18-03B5-B040-86C8-C9D3785C0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894" y="3476593"/>
                <a:ext cx="276101" cy="276999"/>
              </a:xfrm>
              <a:prstGeom prst="rect">
                <a:avLst/>
              </a:prstGeom>
              <a:blipFill>
                <a:blip r:embed="rId5"/>
                <a:stretch>
                  <a:fillRect l="-869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4229E3-E258-A64B-BC9A-FBA805340C06}"/>
                  </a:ext>
                </a:extLst>
              </p:cNvPr>
              <p:cNvSpPr txBox="1"/>
              <p:nvPr/>
            </p:nvSpPr>
            <p:spPr>
              <a:xfrm>
                <a:off x="4629283" y="1756373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4229E3-E258-A64B-BC9A-FBA805340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283" y="1756373"/>
                <a:ext cx="281423" cy="276999"/>
              </a:xfrm>
              <a:prstGeom prst="rect">
                <a:avLst/>
              </a:prstGeom>
              <a:blipFill>
                <a:blip r:embed="rId6"/>
                <a:stretch>
                  <a:fillRect l="-1304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2B82FA-B8FB-9343-94F4-68A65C776642}"/>
                  </a:ext>
                </a:extLst>
              </p:cNvPr>
              <p:cNvSpPr txBox="1"/>
              <p:nvPr/>
            </p:nvSpPr>
            <p:spPr>
              <a:xfrm>
                <a:off x="5789626" y="1659516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2B82FA-B8FB-9343-94F4-68A65C776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626" y="1659516"/>
                <a:ext cx="281423" cy="276999"/>
              </a:xfrm>
              <a:prstGeom prst="rect">
                <a:avLst/>
              </a:prstGeom>
              <a:blipFill>
                <a:blip r:embed="rId7"/>
                <a:stretch>
                  <a:fillRect l="-13636" r="-45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FAD4AD-A5D3-044B-86FA-66FD0ACC9F11}"/>
                  </a:ext>
                </a:extLst>
              </p:cNvPr>
              <p:cNvSpPr txBox="1"/>
              <p:nvPr/>
            </p:nvSpPr>
            <p:spPr>
              <a:xfrm>
                <a:off x="6182017" y="1173008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FAD4AD-A5D3-044B-86FA-66FD0ACC9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017" y="1173008"/>
                <a:ext cx="281423" cy="276999"/>
              </a:xfrm>
              <a:prstGeom prst="rect">
                <a:avLst/>
              </a:prstGeom>
              <a:blipFill>
                <a:blip r:embed="rId8"/>
                <a:stretch>
                  <a:fillRect l="-8696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B2AFAD-E328-4845-B9CC-E3AFB8DE2DF5}"/>
                  </a:ext>
                </a:extLst>
              </p:cNvPr>
              <p:cNvSpPr txBox="1"/>
              <p:nvPr/>
            </p:nvSpPr>
            <p:spPr>
              <a:xfrm>
                <a:off x="7700156" y="2573916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B2AFAD-E328-4845-B9CC-E3AFB8DE2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156" y="2573916"/>
                <a:ext cx="281423" cy="276999"/>
              </a:xfrm>
              <a:prstGeom prst="rect">
                <a:avLst/>
              </a:prstGeom>
              <a:blipFill>
                <a:blip r:embed="rId9"/>
                <a:stretch>
                  <a:fillRect l="-8696" r="-4348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3453DE69-7B95-3D48-9C54-C371508FA88A}"/>
              </a:ext>
            </a:extLst>
          </p:cNvPr>
          <p:cNvSpPr txBox="1"/>
          <p:nvPr/>
        </p:nvSpPr>
        <p:spPr>
          <a:xfrm>
            <a:off x="6230555" y="3354143"/>
            <a:ext cx="18434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7A5CC3-425E-AC40-A4AD-1E332CEB81AA}"/>
              </a:ext>
            </a:extLst>
          </p:cNvPr>
          <p:cNvSpPr txBox="1"/>
          <p:nvPr/>
        </p:nvSpPr>
        <p:spPr>
          <a:xfrm>
            <a:off x="5704668" y="2227385"/>
            <a:ext cx="45133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µ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21BE27-262D-8A49-9D71-933588623911}"/>
              </a:ext>
            </a:extLst>
          </p:cNvPr>
          <p:cNvCxnSpPr/>
          <p:nvPr/>
        </p:nvCxnSpPr>
        <p:spPr>
          <a:xfrm flipV="1">
            <a:off x="3815857" y="3579309"/>
            <a:ext cx="2684585" cy="128641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C55109-E2F7-894B-884D-A9E812917AD7}"/>
              </a:ext>
            </a:extLst>
          </p:cNvPr>
          <p:cNvCxnSpPr>
            <a:cxnSpLocks/>
          </p:cNvCxnSpPr>
          <p:nvPr/>
        </p:nvCxnSpPr>
        <p:spPr>
          <a:xfrm flipV="1">
            <a:off x="3839306" y="4596948"/>
            <a:ext cx="1157003" cy="55534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D1ADA19-B6B9-FF41-A126-0558BA009019}"/>
                  </a:ext>
                </a:extLst>
              </p:cNvPr>
              <p:cNvSpPr/>
              <p:nvPr/>
            </p:nvSpPr>
            <p:spPr>
              <a:xfrm>
                <a:off x="4915398" y="4230253"/>
                <a:ext cx="467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D1ADA19-B6B9-FF41-A126-0558BA0090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398" y="4230253"/>
                <a:ext cx="46782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14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EDA67D3-8BF3-C14F-A25B-F63574CACE59}"/>
              </a:ext>
            </a:extLst>
          </p:cNvPr>
          <p:cNvGrpSpPr/>
          <p:nvPr/>
        </p:nvGrpSpPr>
        <p:grpSpPr>
          <a:xfrm>
            <a:off x="2210983" y="645090"/>
            <a:ext cx="6212910" cy="6212910"/>
            <a:chOff x="2160322" y="316560"/>
            <a:chExt cx="6212910" cy="621291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63396A44-F1DF-1D44-BC55-CD4F8C834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0322" y="316560"/>
              <a:ext cx="6212910" cy="621291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B77808-8A24-5947-B919-758654A04D6F}"/>
                </a:ext>
              </a:extLst>
            </p:cNvPr>
            <p:cNvSpPr/>
            <p:nvPr/>
          </p:nvSpPr>
          <p:spPr>
            <a:xfrm>
              <a:off x="2987040" y="1076960"/>
              <a:ext cx="4744720" cy="4511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020DBE-C14F-0D47-AB3A-A97F2AC0EE52}"/>
              </a:ext>
            </a:extLst>
          </p:cNvPr>
          <p:cNvCxnSpPr/>
          <p:nvPr/>
        </p:nvCxnSpPr>
        <p:spPr>
          <a:xfrm flipV="1">
            <a:off x="2936240" y="2428240"/>
            <a:ext cx="4378960" cy="331216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720493C-3FE6-B64A-B544-4BD2A8279B7E}"/>
              </a:ext>
            </a:extLst>
          </p:cNvPr>
          <p:cNvSpPr txBox="1"/>
          <p:nvPr/>
        </p:nvSpPr>
        <p:spPr>
          <a:xfrm>
            <a:off x="3692065" y="5218668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⍵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B2CD70-5F26-AD41-A5CD-09A6DBCE17DA}"/>
              </a:ext>
            </a:extLst>
          </p:cNvPr>
          <p:cNvSpPr/>
          <p:nvPr/>
        </p:nvSpPr>
        <p:spPr>
          <a:xfrm>
            <a:off x="4419600" y="2814320"/>
            <a:ext cx="111760" cy="111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56BF83-8BA1-B042-9876-53E6A3809446}"/>
              </a:ext>
            </a:extLst>
          </p:cNvPr>
          <p:cNvCxnSpPr>
            <a:endCxn id="16" idx="3"/>
          </p:cNvCxnSpPr>
          <p:nvPr/>
        </p:nvCxnSpPr>
        <p:spPr>
          <a:xfrm flipV="1">
            <a:off x="2936240" y="2909713"/>
            <a:ext cx="1499727" cy="2830687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08A750-9A82-2440-A5FA-70D8E3E231DC}"/>
              </a:ext>
            </a:extLst>
          </p:cNvPr>
          <p:cNvCxnSpPr>
            <a:cxnSpLocks/>
            <a:stCxn id="16" idx="5"/>
          </p:cNvCxnSpPr>
          <p:nvPr/>
        </p:nvCxnSpPr>
        <p:spPr>
          <a:xfrm>
            <a:off x="4514993" y="2909713"/>
            <a:ext cx="802445" cy="1022207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B90C45A-02C1-D542-AAE5-4279A82EEFA3}"/>
              </a:ext>
            </a:extLst>
          </p:cNvPr>
          <p:cNvCxnSpPr>
            <a:cxnSpLocks/>
          </p:cNvCxnSpPr>
          <p:nvPr/>
        </p:nvCxnSpPr>
        <p:spPr>
          <a:xfrm flipV="1">
            <a:off x="2936240" y="3931920"/>
            <a:ext cx="2381198" cy="180848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8C9668-5308-0641-A4B1-54F51D0F1594}"/>
              </a:ext>
            </a:extLst>
          </p:cNvPr>
          <p:cNvCxnSpPr>
            <a:cxnSpLocks/>
          </p:cNvCxnSpPr>
          <p:nvPr/>
        </p:nvCxnSpPr>
        <p:spPr>
          <a:xfrm flipV="1">
            <a:off x="2936240" y="5069840"/>
            <a:ext cx="883920" cy="6705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0997185-D346-6041-85C6-C5A759A41B9D}"/>
              </a:ext>
            </a:extLst>
          </p:cNvPr>
          <p:cNvSpPr txBox="1"/>
          <p:nvPr/>
        </p:nvSpPr>
        <p:spPr>
          <a:xfrm>
            <a:off x="3210654" y="496850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Symbol Neu for Powerline" pitchFamily="2" charset="2"/>
              </a:rPr>
              <a:t>q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F03320-4523-7042-B3DA-53E575AEA48C}"/>
              </a:ext>
            </a:extLst>
          </p:cNvPr>
          <p:cNvSpPr txBox="1"/>
          <p:nvPr/>
        </p:nvSpPr>
        <p:spPr>
          <a:xfrm>
            <a:off x="5125720" y="395712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proj</a:t>
            </a:r>
            <a:r>
              <a:rPr lang="en-US" i="1" baseline="-25000" dirty="0" err="1">
                <a:latin typeface="Symbol Neu for Powerline" pitchFamily="2" charset="2"/>
              </a:rPr>
              <a:t>w</a:t>
            </a:r>
            <a:r>
              <a:rPr lang="en-US" i="1" dirty="0" err="1">
                <a:latin typeface="Symbol Neu for Powerline" pitchFamily="2" charset="2"/>
              </a:rPr>
              <a:t>n</a:t>
            </a:r>
            <a:endParaRPr lang="en-US" i="1" dirty="0">
              <a:latin typeface="Symbol Neu for Powerline" pitchFamily="2" charset="2"/>
            </a:endParaRP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9D75B602-F323-4A49-917C-470BF8617A70}"/>
              </a:ext>
            </a:extLst>
          </p:cNvPr>
          <p:cNvSpPr/>
          <p:nvPr/>
        </p:nvSpPr>
        <p:spPr>
          <a:xfrm rot="21123979">
            <a:off x="3068877" y="5307834"/>
            <a:ext cx="263047" cy="266248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DB12AA-0FC7-7642-AA0E-845A36610AAA}"/>
              </a:ext>
            </a:extLst>
          </p:cNvPr>
          <p:cNvSpPr txBox="1"/>
          <p:nvPr/>
        </p:nvSpPr>
        <p:spPr>
          <a:xfrm rot="19197528">
            <a:off x="3979207" y="4111306"/>
            <a:ext cx="913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ymbol Neu for Powerline" pitchFamily="2" charset="2"/>
              </a:rPr>
              <a:t>|</a:t>
            </a:r>
            <a:r>
              <a:rPr lang="en-US" sz="2000" i="1" dirty="0">
                <a:latin typeface="Symbol Neu for Powerline" pitchFamily="2" charset="2"/>
              </a:rPr>
              <a:t>u</a:t>
            </a:r>
            <a:r>
              <a:rPr lang="en-US" sz="300" i="1" dirty="0">
                <a:latin typeface="Symbol Neu for Powerline" pitchFamily="2" charset="2"/>
              </a:rPr>
              <a:t> </a:t>
            </a:r>
            <a:r>
              <a:rPr lang="en-US" sz="2000" dirty="0">
                <a:latin typeface="Symbol Neu for Powerline" pitchFamily="2" charset="2"/>
              </a:rPr>
              <a:t>|</a:t>
            </a:r>
            <a:r>
              <a:rPr lang="en-US" sz="2000" i="1" dirty="0" err="1"/>
              <a:t>cos</a:t>
            </a:r>
            <a:r>
              <a:rPr lang="en-US" sz="2000" i="1" dirty="0" err="1">
                <a:latin typeface="Symbol Neu for Powerline" pitchFamily="2" charset="2"/>
              </a:rPr>
              <a:t>q</a:t>
            </a:r>
            <a:endParaRPr lang="en-US" sz="2000" i="1" dirty="0">
              <a:latin typeface="Symbol Neu for Powerline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7E8ADE-7575-C24F-84AB-E181F277C1F3}"/>
              </a:ext>
            </a:extLst>
          </p:cNvPr>
          <p:cNvSpPr txBox="1"/>
          <p:nvPr/>
        </p:nvSpPr>
        <p:spPr>
          <a:xfrm>
            <a:off x="4172192" y="25567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Symbol Neu for Powerline" pitchFamily="2" charset="2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903733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19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Symbol Neu for Powerline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32</cp:revision>
  <cp:lastPrinted>2019-10-25T03:09:18Z</cp:lastPrinted>
  <dcterms:created xsi:type="dcterms:W3CDTF">2019-10-24T23:52:30Z</dcterms:created>
  <dcterms:modified xsi:type="dcterms:W3CDTF">2019-10-25T04:44:49Z</dcterms:modified>
</cp:coreProperties>
</file>