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/>
    <p:restoredTop sz="94541"/>
  </p:normalViewPr>
  <p:slideViewPr>
    <p:cSldViewPr snapToGrid="0" snapToObjects="1">
      <p:cViewPr varScale="1">
        <p:scale>
          <a:sx n="117" d="100"/>
          <a:sy n="117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A1EA5-A8F1-9D4A-9BC6-9AA62D1B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8037F1-9A42-0644-8B70-7C14313E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99E1-A72F-B943-8D2A-FD8568B2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5E805-E60D-C24B-8688-ABCE120C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3706C-D1FA-F04F-B861-1864CF84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95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C05F3-E849-4A4A-8E36-AC420271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960CB-BB82-A041-90BC-81AFB45FC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EB720-8A61-D14E-BAED-67AFB587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0E5B9-71C9-7E4C-9504-FC40B3FC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72059-52C3-E043-AC12-62D6E706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44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34BB7B-1C30-DF4E-9558-284E30467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F9E57-9DED-1D46-B421-9A39A903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A734B-6CCF-9341-850F-41270536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78E69-CBD7-6941-A9E9-3E38B72F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13DE2-6603-344C-92BD-F76C1F4E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68C6-4DEA-2F43-9752-2A5F40D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C35C1-BC30-CE43-B38C-4356B153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A7F2D-A5AC-3F4E-8220-C7AE9368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8A7EF-8C0E-1E46-9751-BE57ACA7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12EB9-1C72-2B4D-9B0D-B321564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7A25-AA08-8941-9D9B-213E8978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FE42-E4A6-E749-830C-BE9D4042E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9571F-418A-A74E-97B1-799F76B2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CA6D5-21C1-714E-BFD2-E5ED70D6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A6618-47C8-864A-A504-0D16DF3A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72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227E-5C72-3C4D-8363-EB497B72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5E438-A4BA-5C43-B2E0-C4B81A16C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3B85B-18AB-CA4A-BD72-C17BC136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D2220-1533-B24F-A169-3160C46E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95FBE-B63D-AC42-B27A-5E88094B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A4452-A2D6-6145-B78A-9931C41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0DD3-D70C-F346-AB45-7C1DA6E9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B4534-FB6E-3441-875D-5E78A03A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AF0EF-C58A-E041-8610-3AC534810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8EB29-DC54-B845-83F8-812068A43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3C78E-AAD8-5343-B036-E8E2809C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94BC01-BAAE-C145-AAE5-F1240650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D6CA35-FA32-BC44-B653-6DE746DF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95DB7-2728-6840-AED1-8FCC71E0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0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6FAF9-6E11-C148-9AC2-CE888DE5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A5A1C-1BE2-EE4D-BFB9-BB7E1FA6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A59451-C195-334B-AF09-3D46BA35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5F4AE-E6CF-CF4F-BF91-91E60C06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89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CE9F0D-F569-8748-9C6B-09EE58F9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BEF99-A2F4-F043-87A2-D84D01E4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8F0AF-95CB-4A48-BEBC-D2D2F480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89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B10A-145D-3740-92F7-4F803B50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DF98B-3575-734A-B86A-043A8156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AE63B-10C4-3349-8D70-9C91BE784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43AF5-2D7B-7E49-8060-50907754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3DB60-3BFC-654E-8AF1-84C3F598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C57E2-C7C2-D94C-9373-35AAADE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7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C3B68-6F9B-1A42-968A-28FA9D67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A77E1-73DC-614E-88B6-380D0089C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0F2CC-3C81-6B4C-A975-23250F5D4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C9E6C-B6BA-EB4A-8CB8-C7788113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EB815-D2D8-824D-836D-9054DDD9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72C8D-604C-7F49-8C5C-370E5347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420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4B1D9-2299-3741-AA5B-DDF66318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3B9F0-5C15-3149-A1E9-DD13214D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BC7B9-2CEB-454C-A228-25CD0ABF3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041E-5BFD-5D4B-8AC8-41CA5FA064BD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CC13D-B6F7-B348-B749-8BDB6CD80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24A9F-EB66-5F46-9286-9356F40D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0C3D-DD2B-6E4F-8717-9A4A8E9C6A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88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ol96/propositional-logic/blob/master/example.ipynb" TargetMode="External"/><Relationship Id="rId2" Type="http://schemas.openxmlformats.org/officeDocument/2006/relationships/hyperlink" Target="https://github.com/Yuol96/propositional-logi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uol96.github.io/propositional-logic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EB8B9-59AB-1246-A3F6-72FAB8FE9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4906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命题公式求值</a:t>
            </a:r>
            <a:r>
              <a:rPr kumimoji="1" lang="en-US" altLang="zh-CN" dirty="0"/>
              <a:t>(python)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C4EB99-6D59-0444-BC6B-5098D7E3B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7" y="3602038"/>
            <a:ext cx="11310256" cy="165576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黄禹铖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https://github.com/Yuol96/propositional-logic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https://github.com/Yuol96/propositional-logic/blob/master/example.ipynb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https://yuol96.github.io/propositional-logic/index.html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59FF7-CF55-6445-AD4A-5A2399D9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D94A-2C26-2A44-82CE-59992C11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>
                <a:latin typeface="Times" pitchFamily="2" charset="0"/>
              </a:rPr>
              <a:t>命题公式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zh-CN" altLang="en-US" dirty="0">
                <a:latin typeface="Times" pitchFamily="2" charset="0"/>
              </a:rPr>
              <a:t>命题常元 </a:t>
            </a:r>
            <a:r>
              <a:rPr kumimoji="1" lang="en-US" altLang="zh-CN" dirty="0">
                <a:latin typeface="Times" pitchFamily="2" charset="0"/>
              </a:rPr>
              <a:t>+</a:t>
            </a:r>
            <a:r>
              <a:rPr kumimoji="1" lang="zh-CN" altLang="en-US" dirty="0">
                <a:latin typeface="Times" pitchFamily="2" charset="0"/>
              </a:rPr>
              <a:t> 命题变元 经过有限步操作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5</a:t>
            </a:r>
            <a:r>
              <a:rPr kumimoji="1" lang="zh-CN" altLang="en-US" dirty="0">
                <a:latin typeface="Times" pitchFamily="2" charset="0"/>
              </a:rPr>
              <a:t>种操作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en-US" altLang="zh-CN" dirty="0">
                <a:latin typeface="Times" pitchFamily="2" charset="0"/>
              </a:rPr>
              <a:t>Negation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Conjunction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Disjunction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Implication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Two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way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implication</a:t>
            </a:r>
          </a:p>
          <a:p>
            <a:r>
              <a:rPr kumimoji="1" lang="en-US" altLang="zh-CN" dirty="0">
                <a:latin typeface="Times" pitchFamily="2" charset="0"/>
              </a:rPr>
              <a:t>Input</a:t>
            </a:r>
          </a:p>
          <a:p>
            <a:pPr lvl="1"/>
            <a:r>
              <a:rPr kumimoji="1" lang="zh-CN" altLang="en-US" dirty="0">
                <a:latin typeface="Times" pitchFamily="2" charset="0"/>
              </a:rPr>
              <a:t>字符串（命题公式）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Output</a:t>
            </a:r>
          </a:p>
          <a:p>
            <a:pPr lvl="1"/>
            <a:r>
              <a:rPr kumimoji="1" lang="zh-CN" altLang="en-US" dirty="0">
                <a:latin typeface="Times" pitchFamily="2" charset="0"/>
              </a:rPr>
              <a:t>真值函数</a:t>
            </a:r>
            <a:endParaRPr kumimoji="1"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4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991D9-0C49-5046-84EE-83703BE4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83EA1-4B05-B843-8361-8CA9237B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>
                <a:latin typeface="Times" pitchFamily="2" charset="0"/>
              </a:rPr>
              <a:t>对字符串的处理：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zh-CN" altLang="en-US" dirty="0">
                <a:latin typeface="Times" pitchFamily="2" charset="0"/>
              </a:rPr>
              <a:t>去除所有空格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en-US" altLang="zh-CN" dirty="0">
                <a:latin typeface="Times" pitchFamily="2" charset="0"/>
              </a:rPr>
              <a:t>String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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 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Tokens(list)</a:t>
            </a:r>
          </a:p>
          <a:p>
            <a:pPr lvl="1"/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根据小括号和运算符优先级，把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token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流转换成后缀表达式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(list)</a:t>
            </a:r>
          </a:p>
          <a:p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构造计算图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pPr lvl="1"/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定义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Node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类作为计算图的基本组成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pPr lvl="2"/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Node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对象可以进行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5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种运算符操作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pPr lvl="1"/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定义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Proposition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类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(Node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的子类</a:t>
            </a:r>
            <a:r>
              <a:rPr kumimoji="1" lang="en-US" altLang="zh-CN" dirty="0">
                <a:latin typeface="Times" pitchFamily="2" charset="0"/>
                <a:sym typeface="Wingdings" pitchFamily="2" charset="2"/>
              </a:rPr>
              <a:t>)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用来提供赋值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定义</a:t>
            </a:r>
            <a:r>
              <a:rPr kumimoji="1" lang="en-US" altLang="zh-CN" dirty="0" err="1">
                <a:latin typeface="Times" pitchFamily="2" charset="0"/>
                <a:sym typeface="Wingdings" pitchFamily="2" charset="2"/>
              </a:rPr>
              <a:t>PropositionLogic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类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pPr lvl="1"/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包装对字符串的处理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pPr lvl="1"/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根据后缀表达式自动生成计算图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pPr lvl="1"/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根据计算图生成真值函数</a:t>
            </a:r>
            <a:endParaRPr kumimoji="1" lang="en-US" altLang="zh-CN" dirty="0">
              <a:latin typeface="Times" pitchFamily="2" charset="0"/>
              <a:sym typeface="Wingdings" pitchFamily="2" charset="2"/>
            </a:endParaRPr>
          </a:p>
          <a:p>
            <a:pPr lvl="1"/>
            <a:endParaRPr kumimoji="1" lang="en-US" altLang="zh-CN" dirty="0">
              <a:latin typeface="Times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16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B1971-E2CC-E840-A85B-D84FB9801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343" y="1329192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“TALK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CHEAP,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CODE!”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0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177</Words>
  <Application>Microsoft Macintosh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Times</vt:lpstr>
      <vt:lpstr>Wingdings</vt:lpstr>
      <vt:lpstr>Office 主题​​</vt:lpstr>
      <vt:lpstr>命题公式求值(python)</vt:lpstr>
      <vt:lpstr>需求</vt:lpstr>
      <vt:lpstr>实现</vt:lpstr>
      <vt:lpstr>“TALK IS CHEAP,  SHOW ME THE CODE!”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命题公式求值(python)</dc:title>
  <dc:creator>黄禹铖</dc:creator>
  <cp:lastModifiedBy>黄禹铖</cp:lastModifiedBy>
  <cp:revision>8</cp:revision>
  <dcterms:created xsi:type="dcterms:W3CDTF">2018-09-26T06:33:04Z</dcterms:created>
  <dcterms:modified xsi:type="dcterms:W3CDTF">2018-09-26T07:29:04Z</dcterms:modified>
</cp:coreProperties>
</file>