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A5AC-BC6B-42D3-827F-8D1E4936254A}" type="datetimeFigureOut">
              <a:rPr lang="ru-RU" smtClean="0"/>
              <a:pPr/>
              <a:t>09.10.2012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98FC-960C-4735-9785-8CCEE4A290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A5AC-BC6B-42D3-827F-8D1E4936254A}" type="datetimeFigureOut">
              <a:rPr lang="ru-RU" smtClean="0"/>
              <a:pPr/>
              <a:t>09.10.2012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98FC-960C-4735-9785-8CCEE4A290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A5AC-BC6B-42D3-827F-8D1E4936254A}" type="datetimeFigureOut">
              <a:rPr lang="ru-RU" smtClean="0"/>
              <a:pPr/>
              <a:t>09.10.2012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98FC-960C-4735-9785-8CCEE4A290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A5AC-BC6B-42D3-827F-8D1E4936254A}" type="datetimeFigureOut">
              <a:rPr lang="ru-RU" smtClean="0"/>
              <a:pPr/>
              <a:t>09.10.2012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98FC-960C-4735-9785-8CCEE4A290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A5AC-BC6B-42D3-827F-8D1E4936254A}" type="datetimeFigureOut">
              <a:rPr lang="ru-RU" smtClean="0"/>
              <a:pPr/>
              <a:t>09.10.2012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98FC-960C-4735-9785-8CCEE4A290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A5AC-BC6B-42D3-827F-8D1E4936254A}" type="datetimeFigureOut">
              <a:rPr lang="ru-RU" smtClean="0"/>
              <a:pPr/>
              <a:t>09.10.2012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98FC-960C-4735-9785-8CCEE4A290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A5AC-BC6B-42D3-827F-8D1E4936254A}" type="datetimeFigureOut">
              <a:rPr lang="ru-RU" smtClean="0"/>
              <a:pPr/>
              <a:t>09.10.2012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98FC-960C-4735-9785-8CCEE4A290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A5AC-BC6B-42D3-827F-8D1E4936254A}" type="datetimeFigureOut">
              <a:rPr lang="ru-RU" smtClean="0"/>
              <a:pPr/>
              <a:t>09.10.2012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98FC-960C-4735-9785-8CCEE4A290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A5AC-BC6B-42D3-827F-8D1E4936254A}" type="datetimeFigureOut">
              <a:rPr lang="ru-RU" smtClean="0"/>
              <a:pPr/>
              <a:t>09.10.2012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98FC-960C-4735-9785-8CCEE4A290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A5AC-BC6B-42D3-827F-8D1E4936254A}" type="datetimeFigureOut">
              <a:rPr lang="ru-RU" smtClean="0"/>
              <a:pPr/>
              <a:t>09.10.2012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98FC-960C-4735-9785-8CCEE4A290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A5AC-BC6B-42D3-827F-8D1E4936254A}" type="datetimeFigureOut">
              <a:rPr lang="ru-RU" smtClean="0"/>
              <a:pPr/>
              <a:t>09.10.2012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98FC-960C-4735-9785-8CCEE4A290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8A5AC-BC6B-42D3-827F-8D1E4936254A}" type="datetimeFigureOut">
              <a:rPr lang="ru-RU" smtClean="0"/>
              <a:pPr/>
              <a:t>09.10.2012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C98FC-960C-4735-9785-8CCEE4A2901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/>
          <p:nvPr/>
        </p:nvCxnSpPr>
        <p:spPr>
          <a:xfrm>
            <a:off x="683568" y="98072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V="1">
            <a:off x="827584" y="620688"/>
            <a:ext cx="64807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87624" y="33265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p11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67544" y="1340768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p10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54868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p00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691680" y="692696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p01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116632"/>
            <a:ext cx="83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Код </a:t>
            </a:r>
            <a:r>
              <a:rPr lang="en-US" dirty="0" smtClean="0"/>
              <a:t>24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2699792" y="980728"/>
            <a:ext cx="122413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 flipV="1">
            <a:off x="3635896" y="548680"/>
            <a:ext cx="576064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 flipV="1">
            <a:off x="4932040" y="692696"/>
            <a:ext cx="79208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5292080" y="980728"/>
            <a:ext cx="72008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6732240" y="620688"/>
            <a:ext cx="10801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 flipV="1">
            <a:off x="7164288" y="908720"/>
            <a:ext cx="36004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755576" y="2852936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 flipV="1">
            <a:off x="755576" y="2348880"/>
            <a:ext cx="72008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4283968" y="188640"/>
            <a:ext cx="83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Код </a:t>
            </a:r>
            <a:r>
              <a:rPr lang="en-US" dirty="0" smtClean="0"/>
              <a:t>2</a:t>
            </a: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2555776" y="260648"/>
            <a:ext cx="83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Код </a:t>
            </a:r>
            <a:r>
              <a:rPr lang="en-US" dirty="0" smtClean="0"/>
              <a:t>2</a:t>
            </a: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539552" y="3573016"/>
            <a:ext cx="83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Код </a:t>
            </a:r>
            <a:r>
              <a:rPr lang="en-US" dirty="0" smtClean="0"/>
              <a:t>2</a:t>
            </a:r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1187624" y="1988840"/>
            <a:ext cx="83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Код </a:t>
            </a:r>
            <a:r>
              <a:rPr lang="en-US" dirty="0" smtClean="0"/>
              <a:t>2</a:t>
            </a: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6372200" y="188640"/>
            <a:ext cx="83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Код </a:t>
            </a:r>
            <a:r>
              <a:rPr lang="en-US" dirty="0" smtClean="0"/>
              <a:t>2</a:t>
            </a:r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44" name="Прямая со стрелкой 43"/>
          <p:cNvCxnSpPr/>
          <p:nvPr/>
        </p:nvCxnSpPr>
        <p:spPr>
          <a:xfrm flipH="1" flipV="1">
            <a:off x="611560" y="4221088"/>
            <a:ext cx="57606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V="1">
            <a:off x="1187624" y="4077072"/>
            <a:ext cx="64807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>
            <a:off x="3347864" y="357301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3347864" y="3573016"/>
            <a:ext cx="64807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H="1" flipV="1">
            <a:off x="5508104" y="3140968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 flipV="1">
            <a:off x="5220072" y="3573016"/>
            <a:ext cx="64807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>
            <a:off x="6732240" y="3212976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H="1" flipV="1">
            <a:off x="7884368" y="3212976"/>
            <a:ext cx="7200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3491880" y="2708920"/>
            <a:ext cx="83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Код </a:t>
            </a:r>
            <a:r>
              <a:rPr lang="en-US" dirty="0" smtClean="0"/>
              <a:t>30</a:t>
            </a:r>
            <a:endParaRPr lang="ru-RU" dirty="0"/>
          </a:p>
        </p:txBody>
      </p:sp>
      <p:sp>
        <p:nvSpPr>
          <p:cNvPr id="72" name="Прямоугольник 71"/>
          <p:cNvSpPr/>
          <p:nvPr/>
        </p:nvSpPr>
        <p:spPr>
          <a:xfrm>
            <a:off x="6804248" y="2420888"/>
            <a:ext cx="83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Код </a:t>
            </a:r>
            <a:r>
              <a:rPr lang="en-US" dirty="0" smtClean="0"/>
              <a:t>32</a:t>
            </a:r>
            <a:endParaRPr lang="ru-RU" dirty="0"/>
          </a:p>
        </p:txBody>
      </p:sp>
      <p:sp>
        <p:nvSpPr>
          <p:cNvPr id="73" name="Прямоугольник 72"/>
          <p:cNvSpPr/>
          <p:nvPr/>
        </p:nvSpPr>
        <p:spPr>
          <a:xfrm>
            <a:off x="5076056" y="2420888"/>
            <a:ext cx="83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Код </a:t>
            </a:r>
            <a:r>
              <a:rPr lang="en-US" dirty="0" smtClean="0"/>
              <a:t>31</a:t>
            </a:r>
            <a:endParaRPr lang="ru-RU" dirty="0"/>
          </a:p>
        </p:txBody>
      </p:sp>
      <p:sp>
        <p:nvSpPr>
          <p:cNvPr id="74" name="Прямоугольник 73"/>
          <p:cNvSpPr/>
          <p:nvPr/>
        </p:nvSpPr>
        <p:spPr>
          <a:xfrm>
            <a:off x="5868144" y="764704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5" name="Прямоугольник 74"/>
          <p:cNvSpPr/>
          <p:nvPr/>
        </p:nvSpPr>
        <p:spPr>
          <a:xfrm>
            <a:off x="4860032" y="1052736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p00</a:t>
            </a:r>
            <a:endParaRPr lang="ru-RU" dirty="0"/>
          </a:p>
        </p:txBody>
      </p:sp>
      <p:sp>
        <p:nvSpPr>
          <p:cNvPr id="76" name="Прямоугольник 75"/>
          <p:cNvSpPr/>
          <p:nvPr/>
        </p:nvSpPr>
        <p:spPr>
          <a:xfrm>
            <a:off x="5076056" y="404664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77" name="Прямоугольник 76"/>
          <p:cNvSpPr/>
          <p:nvPr/>
        </p:nvSpPr>
        <p:spPr>
          <a:xfrm>
            <a:off x="5724128" y="1340768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ru-RU" dirty="0" smtClean="0"/>
              <a:t>1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4139952" y="1340768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ru-RU" dirty="0" smtClean="0"/>
              <a:t>1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79" name="Прямоугольник 78"/>
          <p:cNvSpPr/>
          <p:nvPr/>
        </p:nvSpPr>
        <p:spPr>
          <a:xfrm>
            <a:off x="3563888" y="260648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ru-RU" dirty="0" smtClean="0"/>
              <a:t>1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80" name="Прямоугольник 79"/>
          <p:cNvSpPr/>
          <p:nvPr/>
        </p:nvSpPr>
        <p:spPr>
          <a:xfrm>
            <a:off x="3923928" y="764704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1" name="Прямоугольник 80"/>
          <p:cNvSpPr/>
          <p:nvPr/>
        </p:nvSpPr>
        <p:spPr>
          <a:xfrm>
            <a:off x="2339752" y="1268760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p00</a:t>
            </a:r>
            <a:endParaRPr lang="ru-RU" dirty="0"/>
          </a:p>
        </p:txBody>
      </p:sp>
      <p:sp>
        <p:nvSpPr>
          <p:cNvPr id="82" name="Прямоугольник 81"/>
          <p:cNvSpPr/>
          <p:nvPr/>
        </p:nvSpPr>
        <p:spPr>
          <a:xfrm>
            <a:off x="5652120" y="3645024"/>
            <a:ext cx="1064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p01 =p10</a:t>
            </a:r>
            <a:endParaRPr lang="ru-RU" dirty="0"/>
          </a:p>
        </p:txBody>
      </p:sp>
      <p:sp>
        <p:nvSpPr>
          <p:cNvPr id="83" name="Прямоугольник 82"/>
          <p:cNvSpPr/>
          <p:nvPr/>
        </p:nvSpPr>
        <p:spPr>
          <a:xfrm>
            <a:off x="5292080" y="4149080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p00</a:t>
            </a:r>
            <a:endParaRPr lang="ru-RU" dirty="0"/>
          </a:p>
        </p:txBody>
      </p:sp>
      <p:sp>
        <p:nvSpPr>
          <p:cNvPr id="84" name="Прямоугольник 83"/>
          <p:cNvSpPr/>
          <p:nvPr/>
        </p:nvSpPr>
        <p:spPr>
          <a:xfrm>
            <a:off x="3851920" y="4437112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p10</a:t>
            </a:r>
            <a:endParaRPr lang="ru-RU" dirty="0"/>
          </a:p>
        </p:txBody>
      </p:sp>
      <p:sp>
        <p:nvSpPr>
          <p:cNvPr id="85" name="Прямоугольник 84"/>
          <p:cNvSpPr/>
          <p:nvPr/>
        </p:nvSpPr>
        <p:spPr>
          <a:xfrm>
            <a:off x="2915816" y="3140968"/>
            <a:ext cx="1064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p00 =p11</a:t>
            </a:r>
            <a:endParaRPr lang="ru-RU" dirty="0"/>
          </a:p>
        </p:txBody>
      </p:sp>
      <p:sp>
        <p:nvSpPr>
          <p:cNvPr id="86" name="Прямоугольник 85"/>
          <p:cNvSpPr/>
          <p:nvPr/>
        </p:nvSpPr>
        <p:spPr>
          <a:xfrm>
            <a:off x="251520" y="3861048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p01</a:t>
            </a:r>
            <a:endParaRPr lang="ru-RU" dirty="0"/>
          </a:p>
        </p:txBody>
      </p:sp>
      <p:sp>
        <p:nvSpPr>
          <p:cNvPr id="87" name="Прямоугольник 86"/>
          <p:cNvSpPr/>
          <p:nvPr/>
        </p:nvSpPr>
        <p:spPr>
          <a:xfrm>
            <a:off x="971600" y="4869160"/>
            <a:ext cx="106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P00</a:t>
            </a:r>
            <a:r>
              <a:rPr lang="ru-RU" dirty="0" smtClean="0"/>
              <a:t> =</a:t>
            </a:r>
            <a:r>
              <a:rPr lang="en-US" dirty="0" smtClean="0"/>
              <a:t>p10</a:t>
            </a:r>
            <a:endParaRPr lang="ru-RU" dirty="0"/>
          </a:p>
        </p:txBody>
      </p:sp>
      <p:sp>
        <p:nvSpPr>
          <p:cNvPr id="88" name="Прямоугольник 87"/>
          <p:cNvSpPr/>
          <p:nvPr/>
        </p:nvSpPr>
        <p:spPr>
          <a:xfrm>
            <a:off x="1763688" y="3717032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p11</a:t>
            </a:r>
            <a:endParaRPr lang="ru-RU" dirty="0"/>
          </a:p>
        </p:txBody>
      </p:sp>
      <p:sp>
        <p:nvSpPr>
          <p:cNvPr id="89" name="Прямоугольник 88"/>
          <p:cNvSpPr/>
          <p:nvPr/>
        </p:nvSpPr>
        <p:spPr>
          <a:xfrm>
            <a:off x="1331640" y="2852936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ru-RU" dirty="0" smtClean="0"/>
              <a:t>1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90" name="Прямоугольник 89"/>
          <p:cNvSpPr/>
          <p:nvPr/>
        </p:nvSpPr>
        <p:spPr>
          <a:xfrm>
            <a:off x="7668344" y="332656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1" name="Прямоугольник 90"/>
          <p:cNvSpPr/>
          <p:nvPr/>
        </p:nvSpPr>
        <p:spPr>
          <a:xfrm>
            <a:off x="6516216" y="1052736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p00</a:t>
            </a:r>
            <a:endParaRPr lang="ru-RU" dirty="0"/>
          </a:p>
        </p:txBody>
      </p:sp>
      <p:sp>
        <p:nvSpPr>
          <p:cNvPr id="92" name="Прямоугольник 91"/>
          <p:cNvSpPr/>
          <p:nvPr/>
        </p:nvSpPr>
        <p:spPr>
          <a:xfrm>
            <a:off x="6804248" y="548680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7524328" y="1340768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ru-RU" dirty="0" smtClean="0"/>
              <a:t>1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6372200" y="2852936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p00</a:t>
            </a:r>
            <a:endParaRPr lang="ru-RU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7812360" y="4437112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p10</a:t>
            </a:r>
            <a:endParaRPr lang="ru-RU" dirty="0"/>
          </a:p>
        </p:txBody>
      </p:sp>
      <p:sp>
        <p:nvSpPr>
          <p:cNvPr id="96" name="Прямоугольник 95"/>
          <p:cNvSpPr/>
          <p:nvPr/>
        </p:nvSpPr>
        <p:spPr>
          <a:xfrm>
            <a:off x="395536" y="1988840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98" name="Прямоугольник 97"/>
          <p:cNvSpPr/>
          <p:nvPr/>
        </p:nvSpPr>
        <p:spPr>
          <a:xfrm>
            <a:off x="7812360" y="2780928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p01=p11</a:t>
            </a:r>
            <a:endParaRPr lang="ru-RU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4139952" y="3140968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p01</a:t>
            </a:r>
            <a:endParaRPr lang="ru-RU" dirty="0"/>
          </a:p>
        </p:txBody>
      </p:sp>
      <p:sp>
        <p:nvSpPr>
          <p:cNvPr id="101" name="Прямоугольник 100"/>
          <p:cNvSpPr/>
          <p:nvPr/>
        </p:nvSpPr>
        <p:spPr>
          <a:xfrm>
            <a:off x="2123728" y="2492896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251520" y="2636912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p00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/>
          <p:nvPr/>
        </p:nvCxnSpPr>
        <p:spPr>
          <a:xfrm>
            <a:off x="5436096" y="1556792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59632" y="1412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141277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a0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2915816" y="213285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827584" y="206084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5508104" y="1556792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7668344" y="1556792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1691680" y="227687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>
            <a:off x="899592" y="2564904"/>
            <a:ext cx="30243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1187624" y="2996952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2267744" y="350100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H="1">
            <a:off x="1187624" y="37890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>
            <a:off x="251520" y="4149080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>
            <a:off x="1187624" y="4581128"/>
            <a:ext cx="25922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H="1">
            <a:off x="3491880" y="530120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1187624" y="501317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>
            <a:off x="3995936" y="609329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>
            <a:off x="179512" y="616530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27584" y="40466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Встречные  направления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563888" y="1772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899592" y="16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1835696" y="1988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2915816" y="2204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1979712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2555776" y="37890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79" name="Прямоугольник 78"/>
          <p:cNvSpPr/>
          <p:nvPr/>
        </p:nvSpPr>
        <p:spPr>
          <a:xfrm>
            <a:off x="1475656" y="342900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80" name="Прямоугольник 79"/>
          <p:cNvSpPr/>
          <p:nvPr/>
        </p:nvSpPr>
        <p:spPr>
          <a:xfrm>
            <a:off x="2627784" y="321297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81" name="Прямоугольник 80"/>
          <p:cNvSpPr/>
          <p:nvPr/>
        </p:nvSpPr>
        <p:spPr>
          <a:xfrm>
            <a:off x="4067944" y="580526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82" name="Прямоугольник 81"/>
          <p:cNvSpPr/>
          <p:nvPr/>
        </p:nvSpPr>
        <p:spPr>
          <a:xfrm>
            <a:off x="3563888" y="48691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83" name="Прямоугольник 82"/>
          <p:cNvSpPr/>
          <p:nvPr/>
        </p:nvSpPr>
        <p:spPr>
          <a:xfrm>
            <a:off x="1547664" y="472514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84" name="Прямоугольник 83"/>
          <p:cNvSpPr/>
          <p:nvPr/>
        </p:nvSpPr>
        <p:spPr>
          <a:xfrm>
            <a:off x="2483768" y="436510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87" name="Прямоугольник 86"/>
          <p:cNvSpPr/>
          <p:nvPr/>
        </p:nvSpPr>
        <p:spPr>
          <a:xfrm>
            <a:off x="323528" y="573325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88" name="Прямоугольник 87"/>
          <p:cNvSpPr/>
          <p:nvPr/>
        </p:nvSpPr>
        <p:spPr>
          <a:xfrm>
            <a:off x="5148064" y="404664"/>
            <a:ext cx="2548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Попутные  направления</a:t>
            </a:r>
            <a:endParaRPr lang="ru-RU" dirty="0"/>
          </a:p>
        </p:txBody>
      </p:sp>
      <p:cxnSp>
        <p:nvCxnSpPr>
          <p:cNvPr id="89" name="Прямая со стрелкой 88"/>
          <p:cNvCxnSpPr/>
          <p:nvPr/>
        </p:nvCxnSpPr>
        <p:spPr>
          <a:xfrm>
            <a:off x="1187624" y="1844824"/>
            <a:ext cx="2312640" cy="8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>
            <a:off x="1187624" y="184482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>
            <a:off x="3500264" y="1853208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/>
          <p:nvPr/>
        </p:nvCxnSpPr>
        <p:spPr>
          <a:xfrm>
            <a:off x="4860032" y="1772816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/>
          <p:nvPr/>
        </p:nvCxnSpPr>
        <p:spPr>
          <a:xfrm>
            <a:off x="7164288" y="1844824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/>
          <p:nvPr/>
        </p:nvCxnSpPr>
        <p:spPr>
          <a:xfrm>
            <a:off x="5940152" y="2204864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/>
          <p:nvPr/>
        </p:nvCxnSpPr>
        <p:spPr>
          <a:xfrm>
            <a:off x="5004048" y="2420888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/>
          <p:nvPr/>
        </p:nvCxnSpPr>
        <p:spPr>
          <a:xfrm>
            <a:off x="5508104" y="2852936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/>
          <p:nvPr/>
        </p:nvCxnSpPr>
        <p:spPr>
          <a:xfrm>
            <a:off x="5508104" y="3356992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/>
          <p:nvPr/>
        </p:nvCxnSpPr>
        <p:spPr>
          <a:xfrm>
            <a:off x="6660232" y="386104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/>
          <p:nvPr/>
        </p:nvCxnSpPr>
        <p:spPr>
          <a:xfrm>
            <a:off x="5508104" y="4293096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/>
          <p:nvPr/>
        </p:nvCxnSpPr>
        <p:spPr>
          <a:xfrm>
            <a:off x="4860032" y="4869160"/>
            <a:ext cx="28083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>
            <a:off x="4932040" y="530120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/>
          <p:cNvCxnSpPr/>
          <p:nvPr/>
        </p:nvCxnSpPr>
        <p:spPr>
          <a:xfrm>
            <a:off x="7668344" y="537321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/>
          <p:nvPr/>
        </p:nvCxnSpPr>
        <p:spPr>
          <a:xfrm>
            <a:off x="7884368" y="602128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/>
          <p:nvPr/>
        </p:nvCxnSpPr>
        <p:spPr>
          <a:xfrm>
            <a:off x="4932040" y="602128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004048" y="14127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6300192" y="184482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8172400" y="155679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5796136" y="256490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16</a:t>
            </a:r>
            <a:endParaRPr lang="ru-RU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5004048" y="198884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15</a:t>
            </a:r>
            <a:endParaRPr lang="ru-RU" dirty="0"/>
          </a:p>
        </p:txBody>
      </p:sp>
      <p:sp>
        <p:nvSpPr>
          <p:cNvPr id="136" name="Прямоугольник 135"/>
          <p:cNvSpPr/>
          <p:nvPr/>
        </p:nvSpPr>
        <p:spPr>
          <a:xfrm>
            <a:off x="6876256" y="350100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18</a:t>
            </a:r>
            <a:endParaRPr lang="ru-RU" dirty="0"/>
          </a:p>
        </p:txBody>
      </p:sp>
      <p:sp>
        <p:nvSpPr>
          <p:cNvPr id="137" name="Прямоугольник 136"/>
          <p:cNvSpPr/>
          <p:nvPr/>
        </p:nvSpPr>
        <p:spPr>
          <a:xfrm>
            <a:off x="5796136" y="306896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17</a:t>
            </a:r>
            <a:endParaRPr lang="ru-RU" dirty="0"/>
          </a:p>
        </p:txBody>
      </p:sp>
      <p:sp>
        <p:nvSpPr>
          <p:cNvPr id="138" name="Прямоугольник 137"/>
          <p:cNvSpPr/>
          <p:nvPr/>
        </p:nvSpPr>
        <p:spPr>
          <a:xfrm>
            <a:off x="5940152" y="450912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20</a:t>
            </a:r>
            <a:endParaRPr lang="ru-RU" dirty="0"/>
          </a:p>
        </p:txBody>
      </p:sp>
      <p:sp>
        <p:nvSpPr>
          <p:cNvPr id="139" name="Прямоугольник 138"/>
          <p:cNvSpPr/>
          <p:nvPr/>
        </p:nvSpPr>
        <p:spPr>
          <a:xfrm>
            <a:off x="5868144" y="393305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19</a:t>
            </a:r>
            <a:endParaRPr lang="ru-RU" dirty="0"/>
          </a:p>
        </p:txBody>
      </p:sp>
      <p:sp>
        <p:nvSpPr>
          <p:cNvPr id="140" name="Прямоугольник 139"/>
          <p:cNvSpPr/>
          <p:nvPr/>
        </p:nvSpPr>
        <p:spPr>
          <a:xfrm>
            <a:off x="7956376" y="566124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23</a:t>
            </a:r>
            <a:endParaRPr lang="ru-RU" dirty="0"/>
          </a:p>
        </p:txBody>
      </p:sp>
      <p:sp>
        <p:nvSpPr>
          <p:cNvPr id="141" name="Прямоугольник 140"/>
          <p:cNvSpPr/>
          <p:nvPr/>
        </p:nvSpPr>
        <p:spPr>
          <a:xfrm>
            <a:off x="4932040" y="494116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21</a:t>
            </a:r>
            <a:endParaRPr lang="ru-RU" dirty="0"/>
          </a:p>
        </p:txBody>
      </p:sp>
      <p:sp>
        <p:nvSpPr>
          <p:cNvPr id="142" name="Прямоугольник 141"/>
          <p:cNvSpPr/>
          <p:nvPr/>
        </p:nvSpPr>
        <p:spPr>
          <a:xfrm>
            <a:off x="7812360" y="494116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22</a:t>
            </a:r>
            <a:endParaRPr lang="ru-RU" dirty="0"/>
          </a:p>
        </p:txBody>
      </p:sp>
      <p:sp>
        <p:nvSpPr>
          <p:cNvPr id="143" name="Прямоугольник 142"/>
          <p:cNvSpPr/>
          <p:nvPr/>
        </p:nvSpPr>
        <p:spPr>
          <a:xfrm>
            <a:off x="5004048" y="558924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23</a:t>
            </a:r>
            <a:endParaRPr lang="ru-RU" dirty="0"/>
          </a:p>
        </p:txBody>
      </p:sp>
      <p:sp>
        <p:nvSpPr>
          <p:cNvPr id="144" name="Прямоугольник 143"/>
          <p:cNvSpPr/>
          <p:nvPr/>
        </p:nvSpPr>
        <p:spPr>
          <a:xfrm>
            <a:off x="5652120" y="119675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145" name="TextBox 144"/>
          <p:cNvSpPr txBox="1"/>
          <p:nvPr/>
        </p:nvSpPr>
        <p:spPr>
          <a:xfrm>
            <a:off x="7308304" y="112474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a0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/>
          <p:nvPr/>
        </p:nvCxnSpPr>
        <p:spPr>
          <a:xfrm>
            <a:off x="683568" y="98072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V="1">
            <a:off x="827584" y="620688"/>
            <a:ext cx="64807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87624" y="33265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p11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67544" y="1340768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p10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54868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p00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691680" y="692696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p01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116632"/>
            <a:ext cx="83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Код </a:t>
            </a:r>
            <a:r>
              <a:rPr lang="en-US" dirty="0" smtClean="0"/>
              <a:t>24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2699792" y="980728"/>
            <a:ext cx="122413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 flipV="1">
            <a:off x="3635896" y="548680"/>
            <a:ext cx="576064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 flipV="1">
            <a:off x="4932040" y="692696"/>
            <a:ext cx="79208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5292080" y="980728"/>
            <a:ext cx="72008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6732240" y="620688"/>
            <a:ext cx="10801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 flipV="1">
            <a:off x="7164288" y="908720"/>
            <a:ext cx="36004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755576" y="2852936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 flipV="1">
            <a:off x="755576" y="2348880"/>
            <a:ext cx="72008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4283968" y="188640"/>
            <a:ext cx="83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Код </a:t>
            </a:r>
            <a:r>
              <a:rPr lang="en-US" dirty="0" smtClean="0"/>
              <a:t>2</a:t>
            </a: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2555776" y="260648"/>
            <a:ext cx="83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Код </a:t>
            </a:r>
            <a:r>
              <a:rPr lang="en-US" dirty="0" smtClean="0"/>
              <a:t>2</a:t>
            </a: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539552" y="3573016"/>
            <a:ext cx="83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Код </a:t>
            </a:r>
            <a:r>
              <a:rPr lang="en-US" dirty="0" smtClean="0"/>
              <a:t>2</a:t>
            </a:r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1187624" y="1988840"/>
            <a:ext cx="83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Код </a:t>
            </a:r>
            <a:r>
              <a:rPr lang="en-US" dirty="0" smtClean="0"/>
              <a:t>2</a:t>
            </a: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6372200" y="188640"/>
            <a:ext cx="83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Код </a:t>
            </a:r>
            <a:r>
              <a:rPr lang="en-US" dirty="0" smtClean="0"/>
              <a:t>2</a:t>
            </a:r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44" name="Прямая со стрелкой 43"/>
          <p:cNvCxnSpPr/>
          <p:nvPr/>
        </p:nvCxnSpPr>
        <p:spPr>
          <a:xfrm flipH="1" flipV="1">
            <a:off x="611560" y="4221088"/>
            <a:ext cx="57606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V="1">
            <a:off x="1187624" y="4077072"/>
            <a:ext cx="64807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>
            <a:off x="3347864" y="357301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3347864" y="3573016"/>
            <a:ext cx="64807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H="1" flipV="1">
            <a:off x="5508104" y="3140968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 flipV="1">
            <a:off x="5220072" y="3573016"/>
            <a:ext cx="64807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>
            <a:off x="6732240" y="3212976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H="1" flipV="1">
            <a:off x="7884368" y="3212976"/>
            <a:ext cx="7200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3491880" y="2708920"/>
            <a:ext cx="83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Код </a:t>
            </a:r>
            <a:r>
              <a:rPr lang="en-US" dirty="0" smtClean="0"/>
              <a:t>30</a:t>
            </a:r>
            <a:endParaRPr lang="ru-RU" dirty="0"/>
          </a:p>
        </p:txBody>
      </p:sp>
      <p:sp>
        <p:nvSpPr>
          <p:cNvPr id="72" name="Прямоугольник 71"/>
          <p:cNvSpPr/>
          <p:nvPr/>
        </p:nvSpPr>
        <p:spPr>
          <a:xfrm>
            <a:off x="6804248" y="2420888"/>
            <a:ext cx="83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Код </a:t>
            </a:r>
            <a:r>
              <a:rPr lang="en-US" dirty="0" smtClean="0"/>
              <a:t>32</a:t>
            </a:r>
            <a:endParaRPr lang="ru-RU" dirty="0"/>
          </a:p>
        </p:txBody>
      </p:sp>
      <p:sp>
        <p:nvSpPr>
          <p:cNvPr id="73" name="Прямоугольник 72"/>
          <p:cNvSpPr/>
          <p:nvPr/>
        </p:nvSpPr>
        <p:spPr>
          <a:xfrm>
            <a:off x="5076056" y="2420888"/>
            <a:ext cx="83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Код </a:t>
            </a:r>
            <a:r>
              <a:rPr lang="en-US" dirty="0" smtClean="0"/>
              <a:t>31</a:t>
            </a:r>
            <a:endParaRPr lang="ru-RU" dirty="0"/>
          </a:p>
        </p:txBody>
      </p:sp>
      <p:sp>
        <p:nvSpPr>
          <p:cNvPr id="74" name="Прямоугольник 73"/>
          <p:cNvSpPr/>
          <p:nvPr/>
        </p:nvSpPr>
        <p:spPr>
          <a:xfrm>
            <a:off x="5868144" y="764704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5" name="Прямоугольник 74"/>
          <p:cNvSpPr/>
          <p:nvPr/>
        </p:nvSpPr>
        <p:spPr>
          <a:xfrm>
            <a:off x="4860032" y="1052736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p00</a:t>
            </a:r>
            <a:endParaRPr lang="ru-RU" dirty="0"/>
          </a:p>
        </p:txBody>
      </p:sp>
      <p:sp>
        <p:nvSpPr>
          <p:cNvPr id="76" name="Прямоугольник 75"/>
          <p:cNvSpPr/>
          <p:nvPr/>
        </p:nvSpPr>
        <p:spPr>
          <a:xfrm>
            <a:off x="5076056" y="404664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77" name="Прямоугольник 76"/>
          <p:cNvSpPr/>
          <p:nvPr/>
        </p:nvSpPr>
        <p:spPr>
          <a:xfrm>
            <a:off x="5724128" y="1340768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ru-RU" dirty="0" smtClean="0"/>
              <a:t>1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4139952" y="1340768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ru-RU" dirty="0" smtClean="0"/>
              <a:t>1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79" name="Прямоугольник 78"/>
          <p:cNvSpPr/>
          <p:nvPr/>
        </p:nvSpPr>
        <p:spPr>
          <a:xfrm>
            <a:off x="3563888" y="260648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ru-RU" dirty="0" smtClean="0"/>
              <a:t>1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80" name="Прямоугольник 79"/>
          <p:cNvSpPr/>
          <p:nvPr/>
        </p:nvSpPr>
        <p:spPr>
          <a:xfrm>
            <a:off x="3923928" y="764704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1" name="Прямоугольник 80"/>
          <p:cNvSpPr/>
          <p:nvPr/>
        </p:nvSpPr>
        <p:spPr>
          <a:xfrm>
            <a:off x="2339752" y="1268760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p00</a:t>
            </a:r>
            <a:endParaRPr lang="ru-RU" dirty="0"/>
          </a:p>
        </p:txBody>
      </p:sp>
      <p:sp>
        <p:nvSpPr>
          <p:cNvPr id="82" name="Прямоугольник 81"/>
          <p:cNvSpPr/>
          <p:nvPr/>
        </p:nvSpPr>
        <p:spPr>
          <a:xfrm>
            <a:off x="5652120" y="3645024"/>
            <a:ext cx="1064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p01 =p10</a:t>
            </a:r>
            <a:endParaRPr lang="ru-RU" dirty="0"/>
          </a:p>
        </p:txBody>
      </p:sp>
      <p:sp>
        <p:nvSpPr>
          <p:cNvPr id="83" name="Прямоугольник 82"/>
          <p:cNvSpPr/>
          <p:nvPr/>
        </p:nvSpPr>
        <p:spPr>
          <a:xfrm>
            <a:off x="5292080" y="4149080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p00</a:t>
            </a:r>
            <a:endParaRPr lang="ru-RU" dirty="0"/>
          </a:p>
        </p:txBody>
      </p:sp>
      <p:sp>
        <p:nvSpPr>
          <p:cNvPr id="84" name="Прямоугольник 83"/>
          <p:cNvSpPr/>
          <p:nvPr/>
        </p:nvSpPr>
        <p:spPr>
          <a:xfrm>
            <a:off x="3851920" y="4437112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p10</a:t>
            </a:r>
            <a:endParaRPr lang="ru-RU" dirty="0"/>
          </a:p>
        </p:txBody>
      </p:sp>
      <p:sp>
        <p:nvSpPr>
          <p:cNvPr id="85" name="Прямоугольник 84"/>
          <p:cNvSpPr/>
          <p:nvPr/>
        </p:nvSpPr>
        <p:spPr>
          <a:xfrm>
            <a:off x="2915816" y="3140968"/>
            <a:ext cx="1064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p00 =p11</a:t>
            </a:r>
            <a:endParaRPr lang="ru-RU" dirty="0"/>
          </a:p>
        </p:txBody>
      </p:sp>
      <p:sp>
        <p:nvSpPr>
          <p:cNvPr id="86" name="Прямоугольник 85"/>
          <p:cNvSpPr/>
          <p:nvPr/>
        </p:nvSpPr>
        <p:spPr>
          <a:xfrm>
            <a:off x="251520" y="3861048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p01</a:t>
            </a:r>
            <a:endParaRPr lang="ru-RU" dirty="0"/>
          </a:p>
        </p:txBody>
      </p:sp>
      <p:sp>
        <p:nvSpPr>
          <p:cNvPr id="87" name="Прямоугольник 86"/>
          <p:cNvSpPr/>
          <p:nvPr/>
        </p:nvSpPr>
        <p:spPr>
          <a:xfrm>
            <a:off x="971600" y="4869160"/>
            <a:ext cx="106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P00</a:t>
            </a:r>
            <a:r>
              <a:rPr lang="ru-RU" dirty="0" smtClean="0"/>
              <a:t> =</a:t>
            </a:r>
            <a:r>
              <a:rPr lang="en-US" dirty="0" smtClean="0"/>
              <a:t>p10</a:t>
            </a:r>
            <a:endParaRPr lang="ru-RU" dirty="0"/>
          </a:p>
        </p:txBody>
      </p:sp>
      <p:sp>
        <p:nvSpPr>
          <p:cNvPr id="88" name="Прямоугольник 87"/>
          <p:cNvSpPr/>
          <p:nvPr/>
        </p:nvSpPr>
        <p:spPr>
          <a:xfrm>
            <a:off x="1763688" y="3717032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p11</a:t>
            </a:r>
            <a:endParaRPr lang="ru-RU" dirty="0"/>
          </a:p>
        </p:txBody>
      </p:sp>
      <p:sp>
        <p:nvSpPr>
          <p:cNvPr id="89" name="Прямоугольник 88"/>
          <p:cNvSpPr/>
          <p:nvPr/>
        </p:nvSpPr>
        <p:spPr>
          <a:xfrm>
            <a:off x="1331640" y="2852936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ru-RU" dirty="0" smtClean="0"/>
              <a:t>1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90" name="Прямоугольник 89"/>
          <p:cNvSpPr/>
          <p:nvPr/>
        </p:nvSpPr>
        <p:spPr>
          <a:xfrm>
            <a:off x="7668344" y="332656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1" name="Прямоугольник 90"/>
          <p:cNvSpPr/>
          <p:nvPr/>
        </p:nvSpPr>
        <p:spPr>
          <a:xfrm>
            <a:off x="6516216" y="1052736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p00</a:t>
            </a:r>
            <a:endParaRPr lang="ru-RU" dirty="0"/>
          </a:p>
        </p:txBody>
      </p:sp>
      <p:sp>
        <p:nvSpPr>
          <p:cNvPr id="92" name="Прямоугольник 91"/>
          <p:cNvSpPr/>
          <p:nvPr/>
        </p:nvSpPr>
        <p:spPr>
          <a:xfrm>
            <a:off x="6804248" y="548680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7524328" y="1340768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ru-RU" dirty="0" smtClean="0"/>
              <a:t>1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6372200" y="2852936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p00</a:t>
            </a:r>
            <a:endParaRPr lang="ru-RU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7812360" y="4437112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p10</a:t>
            </a:r>
            <a:endParaRPr lang="ru-RU" dirty="0"/>
          </a:p>
        </p:txBody>
      </p:sp>
      <p:sp>
        <p:nvSpPr>
          <p:cNvPr id="96" name="Прямоугольник 95"/>
          <p:cNvSpPr/>
          <p:nvPr/>
        </p:nvSpPr>
        <p:spPr>
          <a:xfrm>
            <a:off x="395536" y="1988840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98" name="Прямоугольник 97"/>
          <p:cNvSpPr/>
          <p:nvPr/>
        </p:nvSpPr>
        <p:spPr>
          <a:xfrm>
            <a:off x="7812360" y="2780928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p01=p11</a:t>
            </a:r>
            <a:endParaRPr lang="ru-RU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4139952" y="3140968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p01</a:t>
            </a:r>
            <a:endParaRPr lang="ru-RU" dirty="0"/>
          </a:p>
        </p:txBody>
      </p:sp>
      <p:sp>
        <p:nvSpPr>
          <p:cNvPr id="101" name="Прямоугольник 100"/>
          <p:cNvSpPr/>
          <p:nvPr/>
        </p:nvSpPr>
        <p:spPr>
          <a:xfrm>
            <a:off x="2123728" y="2492896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251520" y="2636912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p00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/>
          <p:nvPr/>
        </p:nvCxnSpPr>
        <p:spPr>
          <a:xfrm>
            <a:off x="5436096" y="1556792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59632" y="1412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141277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a0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2915816" y="213285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827584" y="206084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5508104" y="1556792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7668344" y="1556792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1691680" y="227687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>
            <a:off x="899592" y="2564904"/>
            <a:ext cx="30243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1187624" y="2996952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2267744" y="350100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H="1">
            <a:off x="1187624" y="37890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>
            <a:off x="251520" y="4149080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>
            <a:off x="1187624" y="4581128"/>
            <a:ext cx="25922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H="1">
            <a:off x="3491880" y="530120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395536" y="501317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>
            <a:off x="3995936" y="609329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>
            <a:off x="179512" y="616530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27584" y="40466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Встречные  направления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563888" y="1772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899592" y="16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1835696" y="1988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2915816" y="2204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1979712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2555776" y="37890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79" name="Прямоугольник 78"/>
          <p:cNvSpPr/>
          <p:nvPr/>
        </p:nvSpPr>
        <p:spPr>
          <a:xfrm>
            <a:off x="1475656" y="342900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80" name="Прямоугольник 79"/>
          <p:cNvSpPr/>
          <p:nvPr/>
        </p:nvSpPr>
        <p:spPr>
          <a:xfrm>
            <a:off x="2627784" y="321297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81" name="Прямоугольник 80"/>
          <p:cNvSpPr/>
          <p:nvPr/>
        </p:nvSpPr>
        <p:spPr>
          <a:xfrm>
            <a:off x="4067944" y="580526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82" name="Прямоугольник 81"/>
          <p:cNvSpPr/>
          <p:nvPr/>
        </p:nvSpPr>
        <p:spPr>
          <a:xfrm>
            <a:off x="3563888" y="48691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83" name="Прямоугольник 82"/>
          <p:cNvSpPr/>
          <p:nvPr/>
        </p:nvSpPr>
        <p:spPr>
          <a:xfrm>
            <a:off x="395536" y="458112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84" name="Прямоугольник 83"/>
          <p:cNvSpPr/>
          <p:nvPr/>
        </p:nvSpPr>
        <p:spPr>
          <a:xfrm>
            <a:off x="2483768" y="436510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87" name="Прямоугольник 86"/>
          <p:cNvSpPr/>
          <p:nvPr/>
        </p:nvSpPr>
        <p:spPr>
          <a:xfrm>
            <a:off x="323528" y="573325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88" name="Прямоугольник 87"/>
          <p:cNvSpPr/>
          <p:nvPr/>
        </p:nvSpPr>
        <p:spPr>
          <a:xfrm>
            <a:off x="5148064" y="404664"/>
            <a:ext cx="2548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Попутные  направления</a:t>
            </a:r>
            <a:endParaRPr lang="ru-RU" dirty="0"/>
          </a:p>
        </p:txBody>
      </p:sp>
      <p:cxnSp>
        <p:nvCxnSpPr>
          <p:cNvPr id="89" name="Прямая со стрелкой 88"/>
          <p:cNvCxnSpPr/>
          <p:nvPr/>
        </p:nvCxnSpPr>
        <p:spPr>
          <a:xfrm>
            <a:off x="1187624" y="1844824"/>
            <a:ext cx="2312640" cy="8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>
            <a:off x="1187624" y="184482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>
            <a:off x="3500264" y="1853208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/>
          <p:nvPr/>
        </p:nvCxnSpPr>
        <p:spPr>
          <a:xfrm>
            <a:off x="4860032" y="1772816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/>
          <p:nvPr/>
        </p:nvCxnSpPr>
        <p:spPr>
          <a:xfrm>
            <a:off x="7164288" y="1844824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/>
          <p:nvPr/>
        </p:nvCxnSpPr>
        <p:spPr>
          <a:xfrm>
            <a:off x="5940152" y="2204864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/>
          <p:nvPr/>
        </p:nvCxnSpPr>
        <p:spPr>
          <a:xfrm>
            <a:off x="5004048" y="2420888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/>
          <p:nvPr/>
        </p:nvCxnSpPr>
        <p:spPr>
          <a:xfrm>
            <a:off x="5508104" y="2852936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/>
          <p:nvPr/>
        </p:nvCxnSpPr>
        <p:spPr>
          <a:xfrm>
            <a:off x="5508104" y="3356992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/>
          <p:nvPr/>
        </p:nvCxnSpPr>
        <p:spPr>
          <a:xfrm>
            <a:off x="6660232" y="386104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/>
          <p:nvPr/>
        </p:nvCxnSpPr>
        <p:spPr>
          <a:xfrm>
            <a:off x="5508104" y="4293096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/>
          <p:nvPr/>
        </p:nvCxnSpPr>
        <p:spPr>
          <a:xfrm>
            <a:off x="4860032" y="4869160"/>
            <a:ext cx="28083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>
            <a:off x="4932040" y="530120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/>
          <p:cNvCxnSpPr/>
          <p:nvPr/>
        </p:nvCxnSpPr>
        <p:spPr>
          <a:xfrm>
            <a:off x="7668344" y="537321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/>
          <p:nvPr/>
        </p:nvCxnSpPr>
        <p:spPr>
          <a:xfrm>
            <a:off x="7884368" y="602128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/>
          <p:nvPr/>
        </p:nvCxnSpPr>
        <p:spPr>
          <a:xfrm>
            <a:off x="4932040" y="602128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004048" y="14127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6300192" y="184482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8172400" y="155679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5796136" y="256490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16</a:t>
            </a:r>
            <a:endParaRPr lang="ru-RU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5004048" y="198884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15</a:t>
            </a:r>
            <a:endParaRPr lang="ru-RU" dirty="0"/>
          </a:p>
        </p:txBody>
      </p:sp>
      <p:sp>
        <p:nvSpPr>
          <p:cNvPr id="136" name="Прямоугольник 135"/>
          <p:cNvSpPr/>
          <p:nvPr/>
        </p:nvSpPr>
        <p:spPr>
          <a:xfrm>
            <a:off x="6876256" y="350100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18</a:t>
            </a:r>
            <a:endParaRPr lang="ru-RU" dirty="0"/>
          </a:p>
        </p:txBody>
      </p:sp>
      <p:sp>
        <p:nvSpPr>
          <p:cNvPr id="137" name="Прямоугольник 136"/>
          <p:cNvSpPr/>
          <p:nvPr/>
        </p:nvSpPr>
        <p:spPr>
          <a:xfrm>
            <a:off x="5796136" y="306896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17</a:t>
            </a:r>
            <a:endParaRPr lang="ru-RU" dirty="0"/>
          </a:p>
        </p:txBody>
      </p:sp>
      <p:sp>
        <p:nvSpPr>
          <p:cNvPr id="138" name="Прямоугольник 137"/>
          <p:cNvSpPr/>
          <p:nvPr/>
        </p:nvSpPr>
        <p:spPr>
          <a:xfrm>
            <a:off x="5940152" y="450912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20</a:t>
            </a:r>
            <a:endParaRPr lang="ru-RU" dirty="0"/>
          </a:p>
        </p:txBody>
      </p:sp>
      <p:sp>
        <p:nvSpPr>
          <p:cNvPr id="139" name="Прямоугольник 138"/>
          <p:cNvSpPr/>
          <p:nvPr/>
        </p:nvSpPr>
        <p:spPr>
          <a:xfrm>
            <a:off x="5868144" y="393305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19</a:t>
            </a:r>
            <a:endParaRPr lang="ru-RU" dirty="0"/>
          </a:p>
        </p:txBody>
      </p:sp>
      <p:sp>
        <p:nvSpPr>
          <p:cNvPr id="140" name="Прямоугольник 139"/>
          <p:cNvSpPr/>
          <p:nvPr/>
        </p:nvSpPr>
        <p:spPr>
          <a:xfrm>
            <a:off x="7956376" y="566124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23</a:t>
            </a:r>
            <a:endParaRPr lang="ru-RU" dirty="0"/>
          </a:p>
        </p:txBody>
      </p:sp>
      <p:sp>
        <p:nvSpPr>
          <p:cNvPr id="141" name="Прямоугольник 140"/>
          <p:cNvSpPr/>
          <p:nvPr/>
        </p:nvSpPr>
        <p:spPr>
          <a:xfrm>
            <a:off x="4932040" y="494116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21</a:t>
            </a:r>
            <a:endParaRPr lang="ru-RU" dirty="0"/>
          </a:p>
        </p:txBody>
      </p:sp>
      <p:sp>
        <p:nvSpPr>
          <p:cNvPr id="142" name="Прямоугольник 141"/>
          <p:cNvSpPr/>
          <p:nvPr/>
        </p:nvSpPr>
        <p:spPr>
          <a:xfrm>
            <a:off x="7812360" y="494116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22</a:t>
            </a:r>
            <a:endParaRPr lang="ru-RU" dirty="0"/>
          </a:p>
        </p:txBody>
      </p:sp>
      <p:sp>
        <p:nvSpPr>
          <p:cNvPr id="143" name="Прямоугольник 142"/>
          <p:cNvSpPr/>
          <p:nvPr/>
        </p:nvSpPr>
        <p:spPr>
          <a:xfrm>
            <a:off x="5004048" y="558924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23</a:t>
            </a:r>
            <a:endParaRPr lang="ru-RU" dirty="0"/>
          </a:p>
        </p:txBody>
      </p:sp>
      <p:sp>
        <p:nvSpPr>
          <p:cNvPr id="144" name="Прямоугольник 143"/>
          <p:cNvSpPr/>
          <p:nvPr/>
        </p:nvSpPr>
        <p:spPr>
          <a:xfrm>
            <a:off x="5652120" y="119675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145" name="TextBox 144"/>
          <p:cNvSpPr txBox="1"/>
          <p:nvPr/>
        </p:nvSpPr>
        <p:spPr>
          <a:xfrm>
            <a:off x="7308304" y="112474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a0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/>
          <p:nvPr/>
        </p:nvCxnSpPr>
        <p:spPr>
          <a:xfrm>
            <a:off x="683568" y="98072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V="1">
            <a:off x="827584" y="620688"/>
            <a:ext cx="64807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87624" y="33265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p11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67544" y="1340768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p10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54868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p00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691680" y="692696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p01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116632"/>
            <a:ext cx="83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Код </a:t>
            </a:r>
            <a:r>
              <a:rPr lang="en-US" dirty="0" smtClean="0"/>
              <a:t>24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2699792" y="980728"/>
            <a:ext cx="122413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 flipV="1">
            <a:off x="3635896" y="548680"/>
            <a:ext cx="576064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 flipV="1">
            <a:off x="4932040" y="692696"/>
            <a:ext cx="79208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5292080" y="980728"/>
            <a:ext cx="72008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6732240" y="620688"/>
            <a:ext cx="10801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 flipV="1">
            <a:off x="7164288" y="908720"/>
            <a:ext cx="36004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755576" y="2852936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 flipV="1">
            <a:off x="755576" y="2348880"/>
            <a:ext cx="72008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4283968" y="188640"/>
            <a:ext cx="83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Код </a:t>
            </a:r>
            <a:r>
              <a:rPr lang="en-US" dirty="0" smtClean="0"/>
              <a:t>2</a:t>
            </a: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2555776" y="260648"/>
            <a:ext cx="83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Код </a:t>
            </a:r>
            <a:r>
              <a:rPr lang="en-US" dirty="0" smtClean="0"/>
              <a:t>2</a:t>
            </a: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539552" y="3573016"/>
            <a:ext cx="83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Код </a:t>
            </a:r>
            <a:r>
              <a:rPr lang="en-US" dirty="0" smtClean="0"/>
              <a:t>2</a:t>
            </a:r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1187624" y="1988840"/>
            <a:ext cx="83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Код </a:t>
            </a:r>
            <a:r>
              <a:rPr lang="en-US" dirty="0" smtClean="0"/>
              <a:t>2</a:t>
            </a: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6372200" y="188640"/>
            <a:ext cx="83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Код </a:t>
            </a:r>
            <a:r>
              <a:rPr lang="en-US" dirty="0" smtClean="0"/>
              <a:t>2</a:t>
            </a:r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44" name="Прямая со стрелкой 43"/>
          <p:cNvCxnSpPr/>
          <p:nvPr/>
        </p:nvCxnSpPr>
        <p:spPr>
          <a:xfrm flipH="1" flipV="1">
            <a:off x="611560" y="4221088"/>
            <a:ext cx="57606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V="1">
            <a:off x="1187624" y="4077072"/>
            <a:ext cx="64807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>
            <a:off x="3347864" y="357301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3347864" y="3573016"/>
            <a:ext cx="64807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H="1" flipV="1">
            <a:off x="5508104" y="3140968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 flipV="1">
            <a:off x="5220072" y="3573016"/>
            <a:ext cx="64807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>
            <a:off x="6732240" y="3212976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H="1" flipV="1">
            <a:off x="7884368" y="3212976"/>
            <a:ext cx="7200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3491880" y="2708920"/>
            <a:ext cx="83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Код </a:t>
            </a:r>
            <a:r>
              <a:rPr lang="en-US" dirty="0" smtClean="0"/>
              <a:t>30</a:t>
            </a:r>
            <a:endParaRPr lang="ru-RU" dirty="0"/>
          </a:p>
        </p:txBody>
      </p:sp>
      <p:sp>
        <p:nvSpPr>
          <p:cNvPr id="72" name="Прямоугольник 71"/>
          <p:cNvSpPr/>
          <p:nvPr/>
        </p:nvSpPr>
        <p:spPr>
          <a:xfrm>
            <a:off x="6804248" y="2420888"/>
            <a:ext cx="83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Код </a:t>
            </a:r>
            <a:r>
              <a:rPr lang="en-US" dirty="0" smtClean="0"/>
              <a:t>32</a:t>
            </a:r>
            <a:endParaRPr lang="ru-RU" dirty="0"/>
          </a:p>
        </p:txBody>
      </p:sp>
      <p:sp>
        <p:nvSpPr>
          <p:cNvPr id="73" name="Прямоугольник 72"/>
          <p:cNvSpPr/>
          <p:nvPr/>
        </p:nvSpPr>
        <p:spPr>
          <a:xfrm>
            <a:off x="5076056" y="2420888"/>
            <a:ext cx="83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Код </a:t>
            </a:r>
            <a:r>
              <a:rPr lang="en-US" dirty="0" smtClean="0"/>
              <a:t>31</a:t>
            </a:r>
            <a:endParaRPr lang="ru-RU" dirty="0"/>
          </a:p>
        </p:txBody>
      </p:sp>
      <p:sp>
        <p:nvSpPr>
          <p:cNvPr id="74" name="Прямоугольник 73"/>
          <p:cNvSpPr/>
          <p:nvPr/>
        </p:nvSpPr>
        <p:spPr>
          <a:xfrm>
            <a:off x="5868144" y="764704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5" name="Прямоугольник 74"/>
          <p:cNvSpPr/>
          <p:nvPr/>
        </p:nvSpPr>
        <p:spPr>
          <a:xfrm>
            <a:off x="4860032" y="1052736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p00</a:t>
            </a:r>
            <a:endParaRPr lang="ru-RU" dirty="0"/>
          </a:p>
        </p:txBody>
      </p:sp>
      <p:sp>
        <p:nvSpPr>
          <p:cNvPr id="76" name="Прямоугольник 75"/>
          <p:cNvSpPr/>
          <p:nvPr/>
        </p:nvSpPr>
        <p:spPr>
          <a:xfrm>
            <a:off x="5076056" y="404664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77" name="Прямоугольник 76"/>
          <p:cNvSpPr/>
          <p:nvPr/>
        </p:nvSpPr>
        <p:spPr>
          <a:xfrm>
            <a:off x="5724128" y="1340768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ru-RU" dirty="0" smtClean="0"/>
              <a:t>1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4139952" y="1340768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ru-RU" dirty="0" smtClean="0"/>
              <a:t>1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79" name="Прямоугольник 78"/>
          <p:cNvSpPr/>
          <p:nvPr/>
        </p:nvSpPr>
        <p:spPr>
          <a:xfrm>
            <a:off x="3563888" y="260648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ru-RU" dirty="0" smtClean="0"/>
              <a:t>1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80" name="Прямоугольник 79"/>
          <p:cNvSpPr/>
          <p:nvPr/>
        </p:nvSpPr>
        <p:spPr>
          <a:xfrm>
            <a:off x="3923928" y="764704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1" name="Прямоугольник 80"/>
          <p:cNvSpPr/>
          <p:nvPr/>
        </p:nvSpPr>
        <p:spPr>
          <a:xfrm>
            <a:off x="2339752" y="1268760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p00</a:t>
            </a:r>
            <a:endParaRPr lang="ru-RU" dirty="0"/>
          </a:p>
        </p:txBody>
      </p:sp>
      <p:sp>
        <p:nvSpPr>
          <p:cNvPr id="82" name="Прямоугольник 81"/>
          <p:cNvSpPr/>
          <p:nvPr/>
        </p:nvSpPr>
        <p:spPr>
          <a:xfrm>
            <a:off x="5652120" y="3645024"/>
            <a:ext cx="1064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p01 =p10</a:t>
            </a:r>
            <a:endParaRPr lang="ru-RU" dirty="0"/>
          </a:p>
        </p:txBody>
      </p:sp>
      <p:sp>
        <p:nvSpPr>
          <p:cNvPr id="83" name="Прямоугольник 82"/>
          <p:cNvSpPr/>
          <p:nvPr/>
        </p:nvSpPr>
        <p:spPr>
          <a:xfrm>
            <a:off x="5292080" y="4149080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p00</a:t>
            </a:r>
            <a:endParaRPr lang="ru-RU" dirty="0"/>
          </a:p>
        </p:txBody>
      </p:sp>
      <p:sp>
        <p:nvSpPr>
          <p:cNvPr id="84" name="Прямоугольник 83"/>
          <p:cNvSpPr/>
          <p:nvPr/>
        </p:nvSpPr>
        <p:spPr>
          <a:xfrm>
            <a:off x="3851920" y="4437112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p10</a:t>
            </a:r>
            <a:endParaRPr lang="ru-RU" dirty="0"/>
          </a:p>
        </p:txBody>
      </p:sp>
      <p:sp>
        <p:nvSpPr>
          <p:cNvPr id="85" name="Прямоугольник 84"/>
          <p:cNvSpPr/>
          <p:nvPr/>
        </p:nvSpPr>
        <p:spPr>
          <a:xfrm>
            <a:off x="2915816" y="3140968"/>
            <a:ext cx="1064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p00 =p11</a:t>
            </a:r>
            <a:endParaRPr lang="ru-RU" dirty="0"/>
          </a:p>
        </p:txBody>
      </p:sp>
      <p:sp>
        <p:nvSpPr>
          <p:cNvPr id="86" name="Прямоугольник 85"/>
          <p:cNvSpPr/>
          <p:nvPr/>
        </p:nvSpPr>
        <p:spPr>
          <a:xfrm>
            <a:off x="251520" y="3861048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p01</a:t>
            </a:r>
            <a:endParaRPr lang="ru-RU" dirty="0"/>
          </a:p>
        </p:txBody>
      </p:sp>
      <p:sp>
        <p:nvSpPr>
          <p:cNvPr id="87" name="Прямоугольник 86"/>
          <p:cNvSpPr/>
          <p:nvPr/>
        </p:nvSpPr>
        <p:spPr>
          <a:xfrm>
            <a:off x="971600" y="4869160"/>
            <a:ext cx="106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P00</a:t>
            </a:r>
            <a:r>
              <a:rPr lang="ru-RU" dirty="0" smtClean="0"/>
              <a:t> =</a:t>
            </a:r>
            <a:r>
              <a:rPr lang="en-US" dirty="0" smtClean="0"/>
              <a:t>p10</a:t>
            </a:r>
            <a:endParaRPr lang="ru-RU" dirty="0"/>
          </a:p>
        </p:txBody>
      </p:sp>
      <p:sp>
        <p:nvSpPr>
          <p:cNvPr id="88" name="Прямоугольник 87"/>
          <p:cNvSpPr/>
          <p:nvPr/>
        </p:nvSpPr>
        <p:spPr>
          <a:xfrm>
            <a:off x="1763688" y="3717032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p11</a:t>
            </a:r>
            <a:endParaRPr lang="ru-RU" dirty="0"/>
          </a:p>
        </p:txBody>
      </p:sp>
      <p:sp>
        <p:nvSpPr>
          <p:cNvPr id="89" name="Прямоугольник 88"/>
          <p:cNvSpPr/>
          <p:nvPr/>
        </p:nvSpPr>
        <p:spPr>
          <a:xfrm>
            <a:off x="1331640" y="2852936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ru-RU" dirty="0" smtClean="0"/>
              <a:t>1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90" name="Прямоугольник 89"/>
          <p:cNvSpPr/>
          <p:nvPr/>
        </p:nvSpPr>
        <p:spPr>
          <a:xfrm>
            <a:off x="7668344" y="332656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1" name="Прямоугольник 90"/>
          <p:cNvSpPr/>
          <p:nvPr/>
        </p:nvSpPr>
        <p:spPr>
          <a:xfrm>
            <a:off x="6516216" y="1052736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p00</a:t>
            </a:r>
            <a:endParaRPr lang="ru-RU" dirty="0"/>
          </a:p>
        </p:txBody>
      </p:sp>
      <p:sp>
        <p:nvSpPr>
          <p:cNvPr id="92" name="Прямоугольник 91"/>
          <p:cNvSpPr/>
          <p:nvPr/>
        </p:nvSpPr>
        <p:spPr>
          <a:xfrm>
            <a:off x="6804248" y="548680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7524328" y="1340768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ru-RU" dirty="0" smtClean="0"/>
              <a:t>1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6372200" y="2852936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p00</a:t>
            </a:r>
            <a:endParaRPr lang="ru-RU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7812360" y="4437112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p10</a:t>
            </a:r>
            <a:endParaRPr lang="ru-RU" dirty="0"/>
          </a:p>
        </p:txBody>
      </p:sp>
      <p:sp>
        <p:nvSpPr>
          <p:cNvPr id="96" name="Прямоугольник 95"/>
          <p:cNvSpPr/>
          <p:nvPr/>
        </p:nvSpPr>
        <p:spPr>
          <a:xfrm>
            <a:off x="395536" y="1988840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98" name="Прямоугольник 97"/>
          <p:cNvSpPr/>
          <p:nvPr/>
        </p:nvSpPr>
        <p:spPr>
          <a:xfrm>
            <a:off x="7812360" y="2780928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p01=p11</a:t>
            </a:r>
            <a:endParaRPr lang="ru-RU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4139952" y="3140968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p01</a:t>
            </a:r>
            <a:endParaRPr lang="ru-RU" dirty="0"/>
          </a:p>
        </p:txBody>
      </p:sp>
      <p:sp>
        <p:nvSpPr>
          <p:cNvPr id="101" name="Прямоугольник 100"/>
          <p:cNvSpPr/>
          <p:nvPr/>
        </p:nvSpPr>
        <p:spPr>
          <a:xfrm>
            <a:off x="2123728" y="2492896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251520" y="2636912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p00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/>
          <p:nvPr/>
        </p:nvCxnSpPr>
        <p:spPr>
          <a:xfrm>
            <a:off x="5436096" y="1556792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59632" y="1412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141277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a0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2915816" y="213285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827584" y="206084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5508104" y="1556792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7668344" y="1556792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1691680" y="227687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>
            <a:off x="899592" y="2564904"/>
            <a:ext cx="30243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1187624" y="2996952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2267744" y="350100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H="1">
            <a:off x="1187624" y="37890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>
            <a:off x="251520" y="4149080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>
            <a:off x="1187624" y="4581128"/>
            <a:ext cx="25922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H="1">
            <a:off x="3491880" y="530120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1187624" y="501317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>
            <a:off x="3995936" y="609329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>
            <a:off x="179512" y="616530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27584" y="40466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Встречные  направления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563888" y="1772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899592" y="16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1835696" y="1988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2915816" y="2204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1979712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2555776" y="37890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79" name="Прямоугольник 78"/>
          <p:cNvSpPr/>
          <p:nvPr/>
        </p:nvSpPr>
        <p:spPr>
          <a:xfrm>
            <a:off x="1475656" y="342900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80" name="Прямоугольник 79"/>
          <p:cNvSpPr/>
          <p:nvPr/>
        </p:nvSpPr>
        <p:spPr>
          <a:xfrm>
            <a:off x="2627784" y="321297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81" name="Прямоугольник 80"/>
          <p:cNvSpPr/>
          <p:nvPr/>
        </p:nvSpPr>
        <p:spPr>
          <a:xfrm>
            <a:off x="4067944" y="580526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82" name="Прямоугольник 81"/>
          <p:cNvSpPr/>
          <p:nvPr/>
        </p:nvSpPr>
        <p:spPr>
          <a:xfrm>
            <a:off x="3563888" y="48691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83" name="Прямоугольник 82"/>
          <p:cNvSpPr/>
          <p:nvPr/>
        </p:nvSpPr>
        <p:spPr>
          <a:xfrm>
            <a:off x="1547664" y="472514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84" name="Прямоугольник 83"/>
          <p:cNvSpPr/>
          <p:nvPr/>
        </p:nvSpPr>
        <p:spPr>
          <a:xfrm>
            <a:off x="2483768" y="436510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87" name="Прямоугольник 86"/>
          <p:cNvSpPr/>
          <p:nvPr/>
        </p:nvSpPr>
        <p:spPr>
          <a:xfrm>
            <a:off x="323528" y="573325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88" name="Прямоугольник 87"/>
          <p:cNvSpPr/>
          <p:nvPr/>
        </p:nvSpPr>
        <p:spPr>
          <a:xfrm>
            <a:off x="5148064" y="404664"/>
            <a:ext cx="2548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Попутные  направления</a:t>
            </a:r>
            <a:endParaRPr lang="ru-RU" dirty="0"/>
          </a:p>
        </p:txBody>
      </p:sp>
      <p:cxnSp>
        <p:nvCxnSpPr>
          <p:cNvPr id="89" name="Прямая со стрелкой 88"/>
          <p:cNvCxnSpPr/>
          <p:nvPr/>
        </p:nvCxnSpPr>
        <p:spPr>
          <a:xfrm>
            <a:off x="1187624" y="1844824"/>
            <a:ext cx="2312640" cy="8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>
            <a:off x="1187624" y="184482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>
            <a:off x="3500264" y="1853208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/>
          <p:nvPr/>
        </p:nvCxnSpPr>
        <p:spPr>
          <a:xfrm>
            <a:off x="4860032" y="1772816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/>
          <p:nvPr/>
        </p:nvCxnSpPr>
        <p:spPr>
          <a:xfrm>
            <a:off x="7164288" y="1844824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/>
          <p:nvPr/>
        </p:nvCxnSpPr>
        <p:spPr>
          <a:xfrm>
            <a:off x="5940152" y="2204864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/>
          <p:nvPr/>
        </p:nvCxnSpPr>
        <p:spPr>
          <a:xfrm>
            <a:off x="5004048" y="2420888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/>
          <p:nvPr/>
        </p:nvCxnSpPr>
        <p:spPr>
          <a:xfrm>
            <a:off x="5508104" y="2852936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/>
          <p:nvPr/>
        </p:nvCxnSpPr>
        <p:spPr>
          <a:xfrm>
            <a:off x="5508104" y="3356992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/>
          <p:nvPr/>
        </p:nvCxnSpPr>
        <p:spPr>
          <a:xfrm>
            <a:off x="6660232" y="386104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/>
          <p:nvPr/>
        </p:nvCxnSpPr>
        <p:spPr>
          <a:xfrm>
            <a:off x="5508104" y="4293096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/>
          <p:nvPr/>
        </p:nvCxnSpPr>
        <p:spPr>
          <a:xfrm>
            <a:off x="4860032" y="4869160"/>
            <a:ext cx="28083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>
            <a:off x="4932040" y="530120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/>
          <p:cNvCxnSpPr/>
          <p:nvPr/>
        </p:nvCxnSpPr>
        <p:spPr>
          <a:xfrm>
            <a:off x="7668344" y="537321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/>
          <p:nvPr/>
        </p:nvCxnSpPr>
        <p:spPr>
          <a:xfrm>
            <a:off x="7884368" y="602128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/>
          <p:nvPr/>
        </p:nvCxnSpPr>
        <p:spPr>
          <a:xfrm>
            <a:off x="4932040" y="602128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004048" y="14127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6300192" y="184482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8172400" y="155679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5796136" y="256490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16</a:t>
            </a:r>
            <a:endParaRPr lang="ru-RU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5004048" y="198884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15</a:t>
            </a:r>
            <a:endParaRPr lang="ru-RU" dirty="0"/>
          </a:p>
        </p:txBody>
      </p:sp>
      <p:sp>
        <p:nvSpPr>
          <p:cNvPr id="136" name="Прямоугольник 135"/>
          <p:cNvSpPr/>
          <p:nvPr/>
        </p:nvSpPr>
        <p:spPr>
          <a:xfrm>
            <a:off x="6876256" y="350100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18</a:t>
            </a:r>
            <a:endParaRPr lang="ru-RU" dirty="0"/>
          </a:p>
        </p:txBody>
      </p:sp>
      <p:sp>
        <p:nvSpPr>
          <p:cNvPr id="137" name="Прямоугольник 136"/>
          <p:cNvSpPr/>
          <p:nvPr/>
        </p:nvSpPr>
        <p:spPr>
          <a:xfrm>
            <a:off x="5796136" y="306896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17</a:t>
            </a:r>
            <a:endParaRPr lang="ru-RU" dirty="0"/>
          </a:p>
        </p:txBody>
      </p:sp>
      <p:sp>
        <p:nvSpPr>
          <p:cNvPr id="138" name="Прямоугольник 137"/>
          <p:cNvSpPr/>
          <p:nvPr/>
        </p:nvSpPr>
        <p:spPr>
          <a:xfrm>
            <a:off x="5940152" y="450912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20</a:t>
            </a:r>
            <a:endParaRPr lang="ru-RU" dirty="0"/>
          </a:p>
        </p:txBody>
      </p:sp>
      <p:sp>
        <p:nvSpPr>
          <p:cNvPr id="139" name="Прямоугольник 138"/>
          <p:cNvSpPr/>
          <p:nvPr/>
        </p:nvSpPr>
        <p:spPr>
          <a:xfrm>
            <a:off x="5868144" y="393305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19</a:t>
            </a:r>
            <a:endParaRPr lang="ru-RU" dirty="0"/>
          </a:p>
        </p:txBody>
      </p:sp>
      <p:sp>
        <p:nvSpPr>
          <p:cNvPr id="140" name="Прямоугольник 139"/>
          <p:cNvSpPr/>
          <p:nvPr/>
        </p:nvSpPr>
        <p:spPr>
          <a:xfrm>
            <a:off x="7956376" y="566124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23</a:t>
            </a:r>
            <a:endParaRPr lang="ru-RU" dirty="0"/>
          </a:p>
        </p:txBody>
      </p:sp>
      <p:sp>
        <p:nvSpPr>
          <p:cNvPr id="141" name="Прямоугольник 140"/>
          <p:cNvSpPr/>
          <p:nvPr/>
        </p:nvSpPr>
        <p:spPr>
          <a:xfrm>
            <a:off x="4932040" y="494116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21</a:t>
            </a:r>
            <a:endParaRPr lang="ru-RU" dirty="0"/>
          </a:p>
        </p:txBody>
      </p:sp>
      <p:sp>
        <p:nvSpPr>
          <p:cNvPr id="142" name="Прямоугольник 141"/>
          <p:cNvSpPr/>
          <p:nvPr/>
        </p:nvSpPr>
        <p:spPr>
          <a:xfrm>
            <a:off x="7812360" y="494116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22</a:t>
            </a:r>
            <a:endParaRPr lang="ru-RU" dirty="0"/>
          </a:p>
        </p:txBody>
      </p:sp>
      <p:sp>
        <p:nvSpPr>
          <p:cNvPr id="143" name="Прямоугольник 142"/>
          <p:cNvSpPr/>
          <p:nvPr/>
        </p:nvSpPr>
        <p:spPr>
          <a:xfrm>
            <a:off x="5004048" y="558924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23</a:t>
            </a:r>
            <a:endParaRPr lang="ru-RU" dirty="0"/>
          </a:p>
        </p:txBody>
      </p:sp>
      <p:sp>
        <p:nvSpPr>
          <p:cNvPr id="144" name="Прямоугольник 143"/>
          <p:cNvSpPr/>
          <p:nvPr/>
        </p:nvSpPr>
        <p:spPr>
          <a:xfrm>
            <a:off x="5652120" y="119675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145" name="TextBox 144"/>
          <p:cNvSpPr txBox="1"/>
          <p:nvPr/>
        </p:nvSpPr>
        <p:spPr>
          <a:xfrm>
            <a:off x="7308304" y="112474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a0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/>
          <p:nvPr/>
        </p:nvCxnSpPr>
        <p:spPr>
          <a:xfrm>
            <a:off x="5436096" y="1556792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59632" y="141277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p00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141277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p11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2915816" y="213285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827584" y="206084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5508104" y="1556792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7668344" y="1556792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1691680" y="227687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>
            <a:off x="899592" y="2564904"/>
            <a:ext cx="30243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1187624" y="2996952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2267744" y="350100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H="1">
            <a:off x="1187624" y="37890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>
            <a:off x="251520" y="4149080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>
            <a:off x="1187624" y="4581128"/>
            <a:ext cx="25922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H="1">
            <a:off x="3491880" y="530120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1187624" y="501317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>
            <a:off x="3995936" y="609329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>
            <a:off x="179512" y="616530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27584" y="40466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Встречные  направления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563888" y="1772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899592" y="16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1835696" y="1988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2915816" y="2204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1979712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2555776" y="37890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79" name="Прямоугольник 78"/>
          <p:cNvSpPr/>
          <p:nvPr/>
        </p:nvSpPr>
        <p:spPr>
          <a:xfrm>
            <a:off x="1475656" y="342900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80" name="Прямоугольник 79"/>
          <p:cNvSpPr/>
          <p:nvPr/>
        </p:nvSpPr>
        <p:spPr>
          <a:xfrm>
            <a:off x="2627784" y="321297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81" name="Прямоугольник 80"/>
          <p:cNvSpPr/>
          <p:nvPr/>
        </p:nvSpPr>
        <p:spPr>
          <a:xfrm>
            <a:off x="4067944" y="580526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82" name="Прямоугольник 81"/>
          <p:cNvSpPr/>
          <p:nvPr/>
        </p:nvSpPr>
        <p:spPr>
          <a:xfrm>
            <a:off x="3563888" y="48691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83" name="Прямоугольник 82"/>
          <p:cNvSpPr/>
          <p:nvPr/>
        </p:nvSpPr>
        <p:spPr>
          <a:xfrm>
            <a:off x="1547664" y="472514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84" name="Прямоугольник 83"/>
          <p:cNvSpPr/>
          <p:nvPr/>
        </p:nvSpPr>
        <p:spPr>
          <a:xfrm>
            <a:off x="2483768" y="436510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87" name="Прямоугольник 86"/>
          <p:cNvSpPr/>
          <p:nvPr/>
        </p:nvSpPr>
        <p:spPr>
          <a:xfrm>
            <a:off x="323528" y="573325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88" name="Прямоугольник 87"/>
          <p:cNvSpPr/>
          <p:nvPr/>
        </p:nvSpPr>
        <p:spPr>
          <a:xfrm>
            <a:off x="5148064" y="404664"/>
            <a:ext cx="2548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Попутные  направления</a:t>
            </a:r>
            <a:endParaRPr lang="ru-RU" dirty="0"/>
          </a:p>
        </p:txBody>
      </p:sp>
      <p:cxnSp>
        <p:nvCxnSpPr>
          <p:cNvPr id="89" name="Прямая со стрелкой 88"/>
          <p:cNvCxnSpPr/>
          <p:nvPr/>
        </p:nvCxnSpPr>
        <p:spPr>
          <a:xfrm>
            <a:off x="1187624" y="1844824"/>
            <a:ext cx="2312640" cy="8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>
            <a:off x="1187624" y="1844824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>
            <a:off x="3500264" y="1853208"/>
            <a:ext cx="0" cy="468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/>
          <p:nvPr/>
        </p:nvCxnSpPr>
        <p:spPr>
          <a:xfrm>
            <a:off x="4860032" y="1772816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/>
          <p:nvPr/>
        </p:nvCxnSpPr>
        <p:spPr>
          <a:xfrm>
            <a:off x="7164288" y="1844824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/>
          <p:nvPr/>
        </p:nvCxnSpPr>
        <p:spPr>
          <a:xfrm>
            <a:off x="5940152" y="2204864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/>
          <p:nvPr/>
        </p:nvCxnSpPr>
        <p:spPr>
          <a:xfrm>
            <a:off x="5004048" y="2420888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/>
          <p:nvPr/>
        </p:nvCxnSpPr>
        <p:spPr>
          <a:xfrm>
            <a:off x="5508104" y="2852936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/>
          <p:nvPr/>
        </p:nvCxnSpPr>
        <p:spPr>
          <a:xfrm>
            <a:off x="5508104" y="3356992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/>
          <p:nvPr/>
        </p:nvCxnSpPr>
        <p:spPr>
          <a:xfrm>
            <a:off x="6660232" y="386104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/>
          <p:nvPr/>
        </p:nvCxnSpPr>
        <p:spPr>
          <a:xfrm>
            <a:off x="5508104" y="4293096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/>
          <p:nvPr/>
        </p:nvCxnSpPr>
        <p:spPr>
          <a:xfrm>
            <a:off x="4860032" y="4869160"/>
            <a:ext cx="28083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>
            <a:off x="4932040" y="530120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/>
          <p:cNvCxnSpPr/>
          <p:nvPr/>
        </p:nvCxnSpPr>
        <p:spPr>
          <a:xfrm>
            <a:off x="7668344" y="537321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/>
          <p:nvPr/>
        </p:nvCxnSpPr>
        <p:spPr>
          <a:xfrm>
            <a:off x="7884368" y="602128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/>
          <p:nvPr/>
        </p:nvCxnSpPr>
        <p:spPr>
          <a:xfrm>
            <a:off x="4932040" y="602128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004048" y="14127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6300192" y="184482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8172400" y="155679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5796136" y="256490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16</a:t>
            </a:r>
            <a:endParaRPr lang="ru-RU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5004048" y="198884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15</a:t>
            </a:r>
            <a:endParaRPr lang="ru-RU" dirty="0"/>
          </a:p>
        </p:txBody>
      </p:sp>
      <p:sp>
        <p:nvSpPr>
          <p:cNvPr id="136" name="Прямоугольник 135"/>
          <p:cNvSpPr/>
          <p:nvPr/>
        </p:nvSpPr>
        <p:spPr>
          <a:xfrm>
            <a:off x="6876256" y="350100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18</a:t>
            </a:r>
            <a:endParaRPr lang="ru-RU" dirty="0"/>
          </a:p>
        </p:txBody>
      </p:sp>
      <p:sp>
        <p:nvSpPr>
          <p:cNvPr id="137" name="Прямоугольник 136"/>
          <p:cNvSpPr/>
          <p:nvPr/>
        </p:nvSpPr>
        <p:spPr>
          <a:xfrm>
            <a:off x="5796136" y="306896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17</a:t>
            </a:r>
            <a:endParaRPr lang="ru-RU" dirty="0"/>
          </a:p>
        </p:txBody>
      </p:sp>
      <p:sp>
        <p:nvSpPr>
          <p:cNvPr id="138" name="Прямоугольник 137"/>
          <p:cNvSpPr/>
          <p:nvPr/>
        </p:nvSpPr>
        <p:spPr>
          <a:xfrm>
            <a:off x="5940152" y="450912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20</a:t>
            </a:r>
            <a:endParaRPr lang="ru-RU" dirty="0"/>
          </a:p>
        </p:txBody>
      </p:sp>
      <p:sp>
        <p:nvSpPr>
          <p:cNvPr id="139" name="Прямоугольник 138"/>
          <p:cNvSpPr/>
          <p:nvPr/>
        </p:nvSpPr>
        <p:spPr>
          <a:xfrm>
            <a:off x="5868144" y="393305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19</a:t>
            </a:r>
            <a:endParaRPr lang="ru-RU" dirty="0"/>
          </a:p>
        </p:txBody>
      </p:sp>
      <p:sp>
        <p:nvSpPr>
          <p:cNvPr id="140" name="Прямоугольник 139"/>
          <p:cNvSpPr/>
          <p:nvPr/>
        </p:nvSpPr>
        <p:spPr>
          <a:xfrm>
            <a:off x="7956376" y="566124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23</a:t>
            </a:r>
            <a:endParaRPr lang="ru-RU" dirty="0"/>
          </a:p>
        </p:txBody>
      </p:sp>
      <p:sp>
        <p:nvSpPr>
          <p:cNvPr id="141" name="Прямоугольник 140"/>
          <p:cNvSpPr/>
          <p:nvPr/>
        </p:nvSpPr>
        <p:spPr>
          <a:xfrm>
            <a:off x="4932040" y="494116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21</a:t>
            </a:r>
            <a:endParaRPr lang="ru-RU" dirty="0"/>
          </a:p>
        </p:txBody>
      </p:sp>
      <p:sp>
        <p:nvSpPr>
          <p:cNvPr id="142" name="Прямоугольник 141"/>
          <p:cNvSpPr/>
          <p:nvPr/>
        </p:nvSpPr>
        <p:spPr>
          <a:xfrm>
            <a:off x="7812360" y="494116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22</a:t>
            </a:r>
            <a:endParaRPr lang="ru-RU" dirty="0"/>
          </a:p>
        </p:txBody>
      </p:sp>
      <p:sp>
        <p:nvSpPr>
          <p:cNvPr id="143" name="Прямоугольник 142"/>
          <p:cNvSpPr/>
          <p:nvPr/>
        </p:nvSpPr>
        <p:spPr>
          <a:xfrm>
            <a:off x="5004048" y="558924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23</a:t>
            </a:r>
            <a:endParaRPr lang="ru-RU" dirty="0"/>
          </a:p>
        </p:txBody>
      </p:sp>
      <p:sp>
        <p:nvSpPr>
          <p:cNvPr id="144" name="Прямоугольник 143"/>
          <p:cNvSpPr/>
          <p:nvPr/>
        </p:nvSpPr>
        <p:spPr>
          <a:xfrm>
            <a:off x="5652120" y="1196752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p00</a:t>
            </a:r>
            <a:endParaRPr lang="ru-RU" dirty="0"/>
          </a:p>
        </p:txBody>
      </p:sp>
      <p:sp>
        <p:nvSpPr>
          <p:cNvPr id="145" name="TextBox 144"/>
          <p:cNvSpPr txBox="1"/>
          <p:nvPr/>
        </p:nvSpPr>
        <p:spPr>
          <a:xfrm>
            <a:off x="7308304" y="112474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p11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367</Words>
  <Application>Microsoft Office PowerPoint</Application>
  <PresentationFormat>Экран (4:3)</PresentationFormat>
  <Paragraphs>248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u.b.korobochkin</dc:creator>
  <cp:lastModifiedBy>u.b.korobochkin</cp:lastModifiedBy>
  <cp:revision>10</cp:revision>
  <dcterms:created xsi:type="dcterms:W3CDTF">2012-09-28T07:41:17Z</dcterms:created>
  <dcterms:modified xsi:type="dcterms:W3CDTF">2012-10-09T04:50:14Z</dcterms:modified>
</cp:coreProperties>
</file>