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7395A-1466-4C9A-8543-A7802BA51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7FFD1F-D0E8-4065-AEEA-F1893285D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8E9F88-A087-4409-9386-CCF9CB8A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FC795C-8946-47DB-ACB1-A151919F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C1A421-57B7-4915-99BF-800A5D59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73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B29ED-7D94-47BD-B354-4A5BBA12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041867-54C9-4EEF-8E73-B8F998FC5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FBD1AD-7B22-4D17-B4BB-3EC53D6B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640D83-CA2E-44C4-B264-871AAB3C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ECCCD0-E39E-44BD-9500-E873BE44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63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5EF334-2E5C-4A11-B3B2-CB27F7761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287E9A-8378-43A3-861B-71E3B8B84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841CA3-25B0-4F99-A523-3019D01C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D9B827-5B08-4489-83D4-6EC2B594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92C7BE-63AA-40E3-BE00-3524716D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79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8046C-4BEC-4EE0-ABE7-28618B20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DA1091-132F-4200-8C4D-9499A334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2917E9-8F63-4291-A094-CB093558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F41243-2400-43B7-8D67-16A7D432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B07A50-CBA4-407A-A7F3-D3EAE3BF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21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4311C-CFC9-4E64-8EBF-1BDF8188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5D465C-67E1-4664-8900-19CFD735A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427034-E8B2-4A0D-A2F9-23C3013F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DE2021-767D-40B1-83B9-31E93818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469A64-C167-426A-81E5-644069F1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06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81AF8-CBE2-471B-AD76-43C59061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A611CC-CA36-4960-AC0D-C09B20303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DBD748-B6A3-4129-90BC-81CFE0DD4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5E4BCE-8BD1-4607-A67B-E17C77A9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FBC266-1822-45AF-98AF-8FF03A5C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2D9A7E-317E-49B3-9B93-01D15472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70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4D3CE-3EA5-46D0-A693-4953B8EE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1D178E-A8D9-458E-BC29-47DA89B02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459779-BEB7-4705-84C0-881030E0C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10E8D9-C75D-421C-BD85-72655FA44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487B308-F825-426D-9EA1-795E2103E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4A2BB6-084A-4AAC-8146-7752643D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6AB46C-449A-472A-9E09-A5E9C136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FF9CE5-2EDA-4EE2-BC56-E51F330C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9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E7D67-A6AB-4307-BFEC-82F34060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321EF2-C085-427C-9857-3DFC2C02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07E7F1-A4CD-4609-B5D3-1C5E83CA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A841ED-DEF1-4B60-9976-166F3A86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5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A2B5BC-4F0D-4EEA-B8FF-1CCF973A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903963-AC00-477A-AB94-CBE5C06F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76197B-A0C5-473B-AF8E-0FF11465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65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342C8-A9E2-4C72-BF8C-C24B6D13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B2F60-56A4-4AA9-939F-49D2BA4B5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71900D-57A1-4622-B6B5-F81993BAA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9FA15D-212C-4FEF-8D8A-8966FB52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054BB7-9011-454C-ADFA-DDB0EBC5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738901-29A5-44AE-BD06-35B8244F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2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88C11-9743-4E07-9018-7C9EC634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E55F99-CF5E-406E-AFD2-7459BAB2B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D225CE-B991-447F-8662-D0122F27F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6E8DC1-9BD1-4A77-86BB-C14F6ADB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F93AEE-C171-4681-9EB7-98167569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A37C2B-CE4B-4690-82B0-F4188893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97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FDA73D-631E-4977-8A84-D0A82280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BA6AF6-D58F-4288-8045-29975A25C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F73A5-678B-4788-B03B-6B17A8F30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5BDF68-0D75-473D-BE44-AFF5C8FDD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0E96AD-FF24-4AA4-AE8E-9606C2A59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68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ED48487-D686-45DC-8580-77AAD42337CC}"/>
              </a:ext>
            </a:extLst>
          </p:cNvPr>
          <p:cNvSpPr txBox="1"/>
          <p:nvPr/>
        </p:nvSpPr>
        <p:spPr>
          <a:xfrm>
            <a:off x="0" y="15948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Précisions a propos de la maquette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BCAE1D9-22C5-4168-B22B-0F8C663CC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9" y="1035344"/>
            <a:ext cx="1938992" cy="83099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21DF6B8-CF9C-43EF-BA6A-FE9210ACF112}"/>
              </a:ext>
            </a:extLst>
          </p:cNvPr>
          <p:cNvSpPr txBox="1"/>
          <p:nvPr/>
        </p:nvSpPr>
        <p:spPr>
          <a:xfrm>
            <a:off x="2498651" y="780009"/>
            <a:ext cx="28388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Les liens soulignés dans la maquette, ne serons souligné que lorsque l’on est sur la page </a:t>
            </a:r>
            <a:r>
              <a:rPr lang="fr-FR" sz="1600" dirty="0" err="1"/>
              <a:t>corespondante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BA5549-A9E4-42C7-A0C3-AC96DBCC912D}"/>
              </a:ext>
            </a:extLst>
          </p:cNvPr>
          <p:cNvSpPr txBox="1"/>
          <p:nvPr/>
        </p:nvSpPr>
        <p:spPr>
          <a:xfrm>
            <a:off x="2253992" y="2419976"/>
            <a:ext cx="3001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 lien « Nous contacter » en bas de chaque pages ferra apparaître au click le bloc de contact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502AA35-6DDA-4A4F-BFF4-0B032923650B}"/>
              </a:ext>
            </a:extLst>
          </p:cNvPr>
          <p:cNvSpPr/>
          <p:nvPr/>
        </p:nvSpPr>
        <p:spPr>
          <a:xfrm>
            <a:off x="2253993" y="3242930"/>
            <a:ext cx="3002036" cy="388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C8625A-A7D0-4F0A-A9DF-ABB5D4EE5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2" y="2198807"/>
            <a:ext cx="3905032" cy="164681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F11691D-BF3C-43D0-B18A-C3430DE17C94}"/>
              </a:ext>
            </a:extLst>
          </p:cNvPr>
          <p:cNvSpPr txBox="1"/>
          <p:nvPr/>
        </p:nvSpPr>
        <p:spPr>
          <a:xfrm>
            <a:off x="283978" y="4763386"/>
            <a:ext cx="3001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est prévue divers slides dans le site, ou des images et du texte peuvent défiler horizontalement, au clique ou automatiquement de manière régulière.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1113971-BE4E-4DB3-9542-B4A263494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097" y="4440280"/>
            <a:ext cx="2485251" cy="215974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32DE6FE-A510-4C58-ACBA-55FF7C42F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26" y="4342581"/>
            <a:ext cx="3504976" cy="217513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1582FEB-582E-4B3F-A10A-CF2C56BCAC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8" y="2339039"/>
            <a:ext cx="1841435" cy="156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49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1</cp:revision>
  <dcterms:created xsi:type="dcterms:W3CDTF">2021-09-07T12:28:19Z</dcterms:created>
  <dcterms:modified xsi:type="dcterms:W3CDTF">2021-09-07T12:29:26Z</dcterms:modified>
</cp:coreProperties>
</file>