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8"/>
  </p:normalViewPr>
  <p:slideViewPr>
    <p:cSldViewPr snapToGrid="0" snapToObjects="1">
      <p:cViewPr>
        <p:scale>
          <a:sx n="150" d="100"/>
          <a:sy n="150" d="100"/>
        </p:scale>
        <p:origin x="150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01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2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53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05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15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77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38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82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02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1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471D-C044-6B40-A6C8-C71413258BBA}" type="datetimeFigureOut">
              <a:rPr lang="es-ES" smtClean="0"/>
              <a:t>11/1/22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7F189-04E9-264E-B875-8A3345F6E4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57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2FC1977-D9C2-1C4F-9F7D-422BF37B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26" y="1300365"/>
            <a:ext cx="2946400" cy="28829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5BFE2B-7A92-464D-AC96-90A550E7783F}"/>
              </a:ext>
            </a:extLst>
          </p:cNvPr>
          <p:cNvSpPr txBox="1"/>
          <p:nvPr/>
        </p:nvSpPr>
        <p:spPr>
          <a:xfrm>
            <a:off x="1663700" y="1562100"/>
            <a:ext cx="420308" cy="369332"/>
          </a:xfrm>
          <a:prstGeom prst="rect">
            <a:avLst/>
          </a:prstGeom>
          <a:solidFill>
            <a:srgbClr val="F2F2F2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P0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73B22E-51CA-7F43-9DC4-CB17CD71085A}"/>
              </a:ext>
            </a:extLst>
          </p:cNvPr>
          <p:cNvSpPr txBox="1"/>
          <p:nvPr/>
        </p:nvSpPr>
        <p:spPr>
          <a:xfrm>
            <a:off x="3008692" y="1562100"/>
            <a:ext cx="420308" cy="369332"/>
          </a:xfrm>
          <a:prstGeom prst="rect">
            <a:avLst/>
          </a:prstGeom>
          <a:solidFill>
            <a:srgbClr val="F2F2F2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P1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C0BA2C-980C-B54F-B59A-5C389DAEBFA8}"/>
              </a:ext>
            </a:extLst>
          </p:cNvPr>
          <p:cNvSpPr txBox="1"/>
          <p:nvPr/>
        </p:nvSpPr>
        <p:spPr>
          <a:xfrm>
            <a:off x="1390046" y="2372483"/>
            <a:ext cx="420308" cy="369332"/>
          </a:xfrm>
          <a:prstGeom prst="rect">
            <a:avLst/>
          </a:prstGeom>
          <a:solidFill>
            <a:srgbClr val="F2F2F2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P2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9F69ED-96B1-4F46-B5EA-2DDDC9DCEAA2}"/>
              </a:ext>
            </a:extLst>
          </p:cNvPr>
          <p:cNvSpPr txBox="1"/>
          <p:nvPr/>
        </p:nvSpPr>
        <p:spPr>
          <a:xfrm>
            <a:off x="2321072" y="1931432"/>
            <a:ext cx="420308" cy="369332"/>
          </a:xfrm>
          <a:prstGeom prst="rect">
            <a:avLst/>
          </a:prstGeom>
          <a:solidFill>
            <a:srgbClr val="F2F2F2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P3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492909D-F550-0643-BA8C-533C40EDBFA5}"/>
              </a:ext>
            </a:extLst>
          </p:cNvPr>
          <p:cNvSpPr txBox="1"/>
          <p:nvPr/>
        </p:nvSpPr>
        <p:spPr>
          <a:xfrm>
            <a:off x="1841500" y="2872682"/>
            <a:ext cx="420308" cy="369332"/>
          </a:xfrm>
          <a:prstGeom prst="rect">
            <a:avLst/>
          </a:prstGeom>
          <a:solidFill>
            <a:srgbClr val="F2F2F2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P4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69B1B91-DF3F-E840-B06D-B842F8A1E857}"/>
              </a:ext>
            </a:extLst>
          </p:cNvPr>
          <p:cNvSpPr txBox="1"/>
          <p:nvPr/>
        </p:nvSpPr>
        <p:spPr>
          <a:xfrm>
            <a:off x="2712809" y="2688016"/>
            <a:ext cx="420308" cy="369332"/>
          </a:xfrm>
          <a:prstGeom prst="rect">
            <a:avLst/>
          </a:prstGeom>
          <a:solidFill>
            <a:srgbClr val="F2F2F2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P5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FA3F5-C17C-6143-8ADF-FCA01AAB8A21}"/>
              </a:ext>
            </a:extLst>
          </p:cNvPr>
          <p:cNvSpPr txBox="1"/>
          <p:nvPr/>
        </p:nvSpPr>
        <p:spPr>
          <a:xfrm>
            <a:off x="2110918" y="3158641"/>
            <a:ext cx="420308" cy="369332"/>
          </a:xfrm>
          <a:prstGeom prst="rect">
            <a:avLst/>
          </a:prstGeom>
          <a:solidFill>
            <a:srgbClr val="F2F2F2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P6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AA80564-6376-074F-9C51-F27782D30143}"/>
              </a:ext>
            </a:extLst>
          </p:cNvPr>
          <p:cNvSpPr txBox="1"/>
          <p:nvPr/>
        </p:nvSpPr>
        <p:spPr>
          <a:xfrm>
            <a:off x="3373964" y="3127714"/>
            <a:ext cx="420308" cy="369332"/>
          </a:xfrm>
          <a:prstGeom prst="rect">
            <a:avLst/>
          </a:prstGeom>
          <a:solidFill>
            <a:srgbClr val="F2F2F2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P7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B80B50-3E59-9240-9EB4-F478ACDACFDC}"/>
              </a:ext>
            </a:extLst>
          </p:cNvPr>
          <p:cNvSpPr txBox="1"/>
          <p:nvPr/>
        </p:nvSpPr>
        <p:spPr>
          <a:xfrm>
            <a:off x="2740784" y="3629266"/>
            <a:ext cx="420308" cy="369332"/>
          </a:xfrm>
          <a:prstGeom prst="rect">
            <a:avLst/>
          </a:prstGeom>
          <a:solidFill>
            <a:srgbClr val="F2F2F2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P8</a:t>
            </a:r>
          </a:p>
        </p:txBody>
      </p:sp>
    </p:spTree>
    <p:extLst>
      <p:ext uri="{BB962C8B-B14F-4D97-AF65-F5344CB8AC3E}">
        <p14:creationId xmlns:p14="http://schemas.microsoft.com/office/powerpoint/2010/main" val="1994983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10BAA0CC-15FE-EF48-AE78-EF32C71759DD}" vid="{2335BFD9-EDFB-1343-8786-9A8A87E1E6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2</TotalTime>
  <Words>9</Words>
  <Application>Microsoft Macintosh PowerPoint</Application>
  <PresentationFormat>A4 (210 x 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Ruiz</dc:creator>
  <cp:lastModifiedBy>Miguel Ruiz</cp:lastModifiedBy>
  <cp:revision>1</cp:revision>
  <dcterms:created xsi:type="dcterms:W3CDTF">2022-01-11T16:47:11Z</dcterms:created>
  <dcterms:modified xsi:type="dcterms:W3CDTF">2022-01-11T16:49:52Z</dcterms:modified>
</cp:coreProperties>
</file>