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sldIdLst>
    <p:sldId id="256" r:id="rId5"/>
    <p:sldId id="260" r:id="rId6"/>
    <p:sldId id="258" r:id="rId7"/>
    <p:sldId id="271" r:id="rId8"/>
    <p:sldId id="270" r:id="rId9"/>
    <p:sldId id="272" r:id="rId10"/>
    <p:sldId id="273" r:id="rId11"/>
    <p:sldId id="266" r:id="rId12"/>
    <p:sldId id="269" r:id="rId13"/>
  </p:sldIdLst>
  <p:sldSz cx="12192000" cy="6858000"/>
  <p:notesSz cx="6858000" cy="9144000"/>
  <p:embeddedFontLst>
    <p:embeddedFont>
      <p:font typeface="a견나루" panose="02020600000000000000" pitchFamily="18" charset="-127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150"/>
    <a:srgbClr val="028F4F"/>
    <a:srgbClr val="FA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3D78B-C7A1-4099-B11E-E415707E64B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DC1D8-F117-4D77-ADE2-7A0D021C7F9D}">
      <dgm:prSet phldrT="[Text]" custT="1"/>
      <dgm:spPr/>
      <dgm:t>
        <a:bodyPr/>
        <a:lstStyle/>
        <a:p>
          <a:r>
            <a:rPr lang="ko-KR" altLang="en-US" sz="1800" dirty="0">
              <a:latin typeface="a견나루" panose="02020600000000000000" pitchFamily="18" charset="-127"/>
              <a:ea typeface="a견나루" panose="02020600000000000000" pitchFamily="18" charset="-127"/>
            </a:rPr>
            <a:t>배경 리소스 수집</a:t>
          </a:r>
          <a:endParaRPr lang="en-US" sz="1800" dirty="0">
            <a:latin typeface="a견나루" panose="02020600000000000000" pitchFamily="18" charset="-127"/>
            <a:ea typeface="a견나루" panose="02020600000000000000" pitchFamily="18" charset="-127"/>
          </a:endParaRPr>
        </a:p>
      </dgm:t>
    </dgm:pt>
    <dgm:pt modelId="{6167D4D5-81DB-480A-A271-C3449E67278D}" type="parTrans" cxnId="{FB9072CA-2858-42EF-B7FE-1247A76B9AA9}">
      <dgm:prSet/>
      <dgm:spPr/>
      <dgm:t>
        <a:bodyPr/>
        <a:lstStyle/>
        <a:p>
          <a:endParaRPr lang="en-US"/>
        </a:p>
      </dgm:t>
    </dgm:pt>
    <dgm:pt modelId="{4690721C-277D-4A51-814E-E564C0382974}" type="sibTrans" cxnId="{FB9072CA-2858-42EF-B7FE-1247A76B9AA9}">
      <dgm:prSet/>
      <dgm:spPr/>
      <dgm:t>
        <a:bodyPr/>
        <a:lstStyle/>
        <a:p>
          <a:endParaRPr lang="en-US"/>
        </a:p>
      </dgm:t>
    </dgm:pt>
    <dgm:pt modelId="{7DF951FD-5730-4390-AD94-2DF67B6E66E8}">
      <dgm:prSet phldrT="[Text]" custT="1"/>
      <dgm:spPr/>
      <dgm:t>
        <a:bodyPr/>
        <a:lstStyle/>
        <a:p>
          <a:r>
            <a:rPr lang="ko-KR" altLang="en-US" sz="1800" dirty="0">
              <a:latin typeface="a견나루" panose="02020600000000000000" pitchFamily="18" charset="-127"/>
              <a:ea typeface="a견나루" panose="02020600000000000000" pitchFamily="18" charset="-127"/>
            </a:rPr>
            <a:t>모델 제작</a:t>
          </a:r>
          <a:endParaRPr lang="en-US" sz="1800" dirty="0">
            <a:latin typeface="a견나루" panose="02020600000000000000" pitchFamily="18" charset="-127"/>
            <a:ea typeface="a견나루" panose="02020600000000000000" pitchFamily="18" charset="-127"/>
          </a:endParaRPr>
        </a:p>
      </dgm:t>
    </dgm:pt>
    <dgm:pt modelId="{A5C4F0A3-FC9C-43EF-A7C5-4D52D72F9E0F}" type="parTrans" cxnId="{9011B67D-2017-4C54-B22F-BDB2666F4884}">
      <dgm:prSet/>
      <dgm:spPr/>
      <dgm:t>
        <a:bodyPr/>
        <a:lstStyle/>
        <a:p>
          <a:endParaRPr lang="en-US"/>
        </a:p>
      </dgm:t>
    </dgm:pt>
    <dgm:pt modelId="{A1547B2F-6A29-4694-AE8F-29351B6572FA}" type="sibTrans" cxnId="{9011B67D-2017-4C54-B22F-BDB2666F4884}">
      <dgm:prSet/>
      <dgm:spPr/>
      <dgm:t>
        <a:bodyPr/>
        <a:lstStyle/>
        <a:p>
          <a:endParaRPr lang="en-US"/>
        </a:p>
      </dgm:t>
    </dgm:pt>
    <dgm:pt modelId="{9AECDE5D-DE0E-4109-AD66-E19309957452}">
      <dgm:prSet phldrT="[Text]" custT="1"/>
      <dgm:spPr/>
      <dgm:t>
        <a:bodyPr/>
        <a:lstStyle/>
        <a:p>
          <a:r>
            <a:rPr lang="ko-KR" altLang="en-US" sz="1800" dirty="0">
              <a:latin typeface="a견나루" panose="02020600000000000000" pitchFamily="18" charset="-127"/>
              <a:ea typeface="a견나루" panose="02020600000000000000" pitchFamily="18" charset="-127"/>
            </a:rPr>
            <a:t>캐릭터 애니메이션 제작</a:t>
          </a:r>
          <a:endParaRPr lang="en-US" sz="1800" dirty="0">
            <a:latin typeface="a견나루" panose="02020600000000000000" pitchFamily="18" charset="-127"/>
            <a:ea typeface="a견나루" panose="02020600000000000000" pitchFamily="18" charset="-127"/>
          </a:endParaRPr>
        </a:p>
      </dgm:t>
    </dgm:pt>
    <dgm:pt modelId="{F9A92C3B-0093-4F8D-9B77-CB783C8D5561}" type="parTrans" cxnId="{BC2EB227-DF8B-4F80-8985-463D3AF6A301}">
      <dgm:prSet/>
      <dgm:spPr/>
      <dgm:t>
        <a:bodyPr/>
        <a:lstStyle/>
        <a:p>
          <a:endParaRPr lang="en-US"/>
        </a:p>
      </dgm:t>
    </dgm:pt>
    <dgm:pt modelId="{0D1C3522-336C-4955-9642-60D850C82AEA}" type="sibTrans" cxnId="{BC2EB227-DF8B-4F80-8985-463D3AF6A301}">
      <dgm:prSet/>
      <dgm:spPr/>
      <dgm:t>
        <a:bodyPr/>
        <a:lstStyle/>
        <a:p>
          <a:endParaRPr lang="en-US"/>
        </a:p>
      </dgm:t>
    </dgm:pt>
    <dgm:pt modelId="{F83B19DC-5B70-42C6-A7DD-97C050A1D0CF}">
      <dgm:prSet phldrT="[Text]" custT="1"/>
      <dgm:spPr/>
      <dgm:t>
        <a:bodyPr/>
        <a:lstStyle/>
        <a:p>
          <a:r>
            <a:rPr lang="ko-KR" altLang="en-US" sz="1800" dirty="0">
              <a:latin typeface="a견나루" panose="02020600000000000000" pitchFamily="18" charset="-127"/>
              <a:ea typeface="a견나루" panose="02020600000000000000" pitchFamily="18" charset="-127"/>
            </a:rPr>
            <a:t>시네머신 카메라 구성</a:t>
          </a:r>
          <a:endParaRPr lang="en-US" sz="1800" dirty="0">
            <a:latin typeface="a견나루" panose="02020600000000000000" pitchFamily="18" charset="-127"/>
            <a:ea typeface="a견나루" panose="02020600000000000000" pitchFamily="18" charset="-127"/>
          </a:endParaRPr>
        </a:p>
      </dgm:t>
    </dgm:pt>
    <dgm:pt modelId="{27DBE48C-5EC6-45BF-A6A3-EB89AF409771}" type="parTrans" cxnId="{0757D5E6-A36E-4454-B39F-214230F48346}">
      <dgm:prSet/>
      <dgm:spPr/>
      <dgm:t>
        <a:bodyPr/>
        <a:lstStyle/>
        <a:p>
          <a:endParaRPr lang="en-US"/>
        </a:p>
      </dgm:t>
    </dgm:pt>
    <dgm:pt modelId="{E482ECE7-BF10-43CA-A73D-476F2751BC12}" type="sibTrans" cxnId="{0757D5E6-A36E-4454-B39F-214230F48346}">
      <dgm:prSet/>
      <dgm:spPr/>
      <dgm:t>
        <a:bodyPr/>
        <a:lstStyle/>
        <a:p>
          <a:endParaRPr lang="en-US"/>
        </a:p>
      </dgm:t>
    </dgm:pt>
    <dgm:pt modelId="{02F367CF-A72A-4508-93F7-9C12711A0A99}" type="pres">
      <dgm:prSet presAssocID="{C5F3D78B-C7A1-4099-B11E-E415707E64B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7D9D94F-685A-4B8E-B55F-B9A3E68343CD}" type="pres">
      <dgm:prSet presAssocID="{AE1DC1D8-F117-4D77-ADE2-7A0D021C7F9D}" presName="horFlow" presStyleCnt="0"/>
      <dgm:spPr/>
    </dgm:pt>
    <dgm:pt modelId="{81645DB4-4BA4-4719-9A14-C9B3AA105EFD}" type="pres">
      <dgm:prSet presAssocID="{AE1DC1D8-F117-4D77-ADE2-7A0D021C7F9D}" presName="bigChev" presStyleLbl="node1" presStyleIdx="0" presStyleCnt="4"/>
      <dgm:spPr/>
    </dgm:pt>
    <dgm:pt modelId="{49543063-3A19-4E43-B787-C639B212A055}" type="pres">
      <dgm:prSet presAssocID="{AE1DC1D8-F117-4D77-ADE2-7A0D021C7F9D}" presName="vSp" presStyleCnt="0"/>
      <dgm:spPr/>
    </dgm:pt>
    <dgm:pt modelId="{D058A41C-3219-4FC1-9C63-ED9EB1B47553}" type="pres">
      <dgm:prSet presAssocID="{7DF951FD-5730-4390-AD94-2DF67B6E66E8}" presName="horFlow" presStyleCnt="0"/>
      <dgm:spPr/>
    </dgm:pt>
    <dgm:pt modelId="{265BB35F-B499-428B-836F-7BD36FD34A42}" type="pres">
      <dgm:prSet presAssocID="{7DF951FD-5730-4390-AD94-2DF67B6E66E8}" presName="bigChev" presStyleLbl="node1" presStyleIdx="1" presStyleCnt="4"/>
      <dgm:spPr/>
    </dgm:pt>
    <dgm:pt modelId="{6096526A-D48B-4098-86B0-9DD69A00ECBA}" type="pres">
      <dgm:prSet presAssocID="{7DF951FD-5730-4390-AD94-2DF67B6E66E8}" presName="vSp" presStyleCnt="0"/>
      <dgm:spPr/>
    </dgm:pt>
    <dgm:pt modelId="{407BA4AB-FC90-4F45-9D21-CBB1999490DA}" type="pres">
      <dgm:prSet presAssocID="{9AECDE5D-DE0E-4109-AD66-E19309957452}" presName="horFlow" presStyleCnt="0"/>
      <dgm:spPr/>
    </dgm:pt>
    <dgm:pt modelId="{AF16CF36-617D-4154-A663-504458652AB2}" type="pres">
      <dgm:prSet presAssocID="{9AECDE5D-DE0E-4109-AD66-E19309957452}" presName="bigChev" presStyleLbl="node1" presStyleIdx="2" presStyleCnt="4"/>
      <dgm:spPr/>
    </dgm:pt>
    <dgm:pt modelId="{44615533-3CAA-4415-A3FE-E2DFB2240FE0}" type="pres">
      <dgm:prSet presAssocID="{9AECDE5D-DE0E-4109-AD66-E19309957452}" presName="vSp" presStyleCnt="0"/>
      <dgm:spPr/>
    </dgm:pt>
    <dgm:pt modelId="{AF6EA522-45B9-44DA-BEE5-BB53B198EDD7}" type="pres">
      <dgm:prSet presAssocID="{F83B19DC-5B70-42C6-A7DD-97C050A1D0CF}" presName="horFlow" presStyleCnt="0"/>
      <dgm:spPr/>
    </dgm:pt>
    <dgm:pt modelId="{A971D80C-2A7E-4FD4-A53E-A9686151ED08}" type="pres">
      <dgm:prSet presAssocID="{F83B19DC-5B70-42C6-A7DD-97C050A1D0CF}" presName="bigChev" presStyleLbl="node1" presStyleIdx="3" presStyleCnt="4"/>
      <dgm:spPr/>
    </dgm:pt>
  </dgm:ptLst>
  <dgm:cxnLst>
    <dgm:cxn modelId="{BC2EB227-DF8B-4F80-8985-463D3AF6A301}" srcId="{C5F3D78B-C7A1-4099-B11E-E415707E64B7}" destId="{9AECDE5D-DE0E-4109-AD66-E19309957452}" srcOrd="2" destOrd="0" parTransId="{F9A92C3B-0093-4F8D-9B77-CB783C8D5561}" sibTransId="{0D1C3522-336C-4955-9642-60D850C82AEA}"/>
    <dgm:cxn modelId="{1CCBD536-434C-483A-982F-816422B69A39}" type="presOf" srcId="{AE1DC1D8-F117-4D77-ADE2-7A0D021C7F9D}" destId="{81645DB4-4BA4-4719-9A14-C9B3AA105EFD}" srcOrd="0" destOrd="0" presId="urn:microsoft.com/office/officeart/2005/8/layout/lProcess3"/>
    <dgm:cxn modelId="{A16F7A6A-414B-4063-98EB-1146F86A4CEA}" type="presOf" srcId="{7DF951FD-5730-4390-AD94-2DF67B6E66E8}" destId="{265BB35F-B499-428B-836F-7BD36FD34A42}" srcOrd="0" destOrd="0" presId="urn:microsoft.com/office/officeart/2005/8/layout/lProcess3"/>
    <dgm:cxn modelId="{016AAD6E-D472-42FB-8050-27BA9D87B058}" type="presOf" srcId="{9AECDE5D-DE0E-4109-AD66-E19309957452}" destId="{AF16CF36-617D-4154-A663-504458652AB2}" srcOrd="0" destOrd="0" presId="urn:microsoft.com/office/officeart/2005/8/layout/lProcess3"/>
    <dgm:cxn modelId="{9011B67D-2017-4C54-B22F-BDB2666F4884}" srcId="{C5F3D78B-C7A1-4099-B11E-E415707E64B7}" destId="{7DF951FD-5730-4390-AD94-2DF67B6E66E8}" srcOrd="1" destOrd="0" parTransId="{A5C4F0A3-FC9C-43EF-A7C5-4D52D72F9E0F}" sibTransId="{A1547B2F-6A29-4694-AE8F-29351B6572FA}"/>
    <dgm:cxn modelId="{316CCFC8-E761-4B37-A910-7650B98958AB}" type="presOf" srcId="{F83B19DC-5B70-42C6-A7DD-97C050A1D0CF}" destId="{A971D80C-2A7E-4FD4-A53E-A9686151ED08}" srcOrd="0" destOrd="0" presId="urn:microsoft.com/office/officeart/2005/8/layout/lProcess3"/>
    <dgm:cxn modelId="{FB9072CA-2858-42EF-B7FE-1247A76B9AA9}" srcId="{C5F3D78B-C7A1-4099-B11E-E415707E64B7}" destId="{AE1DC1D8-F117-4D77-ADE2-7A0D021C7F9D}" srcOrd="0" destOrd="0" parTransId="{6167D4D5-81DB-480A-A271-C3449E67278D}" sibTransId="{4690721C-277D-4A51-814E-E564C0382974}"/>
    <dgm:cxn modelId="{0757D5E6-A36E-4454-B39F-214230F48346}" srcId="{C5F3D78B-C7A1-4099-B11E-E415707E64B7}" destId="{F83B19DC-5B70-42C6-A7DD-97C050A1D0CF}" srcOrd="3" destOrd="0" parTransId="{27DBE48C-5EC6-45BF-A6A3-EB89AF409771}" sibTransId="{E482ECE7-BF10-43CA-A73D-476F2751BC12}"/>
    <dgm:cxn modelId="{C1D9E0F4-A487-4872-AF36-C2CC8ECFA384}" type="presOf" srcId="{C5F3D78B-C7A1-4099-B11E-E415707E64B7}" destId="{02F367CF-A72A-4508-93F7-9C12711A0A99}" srcOrd="0" destOrd="0" presId="urn:microsoft.com/office/officeart/2005/8/layout/lProcess3"/>
    <dgm:cxn modelId="{62AF8AFC-F4E9-45DE-9586-B19470CEBBA2}" type="presParOf" srcId="{02F367CF-A72A-4508-93F7-9C12711A0A99}" destId="{67D9D94F-685A-4B8E-B55F-B9A3E68343CD}" srcOrd="0" destOrd="0" presId="urn:microsoft.com/office/officeart/2005/8/layout/lProcess3"/>
    <dgm:cxn modelId="{4E876ECA-36B9-484E-8717-9AE27E2C55CA}" type="presParOf" srcId="{67D9D94F-685A-4B8E-B55F-B9A3E68343CD}" destId="{81645DB4-4BA4-4719-9A14-C9B3AA105EFD}" srcOrd="0" destOrd="0" presId="urn:microsoft.com/office/officeart/2005/8/layout/lProcess3"/>
    <dgm:cxn modelId="{CD720C2D-81FB-44AA-A323-6245B1426086}" type="presParOf" srcId="{02F367CF-A72A-4508-93F7-9C12711A0A99}" destId="{49543063-3A19-4E43-B787-C639B212A055}" srcOrd="1" destOrd="0" presId="urn:microsoft.com/office/officeart/2005/8/layout/lProcess3"/>
    <dgm:cxn modelId="{B9891759-3551-4222-B6F7-41A6F14C8401}" type="presParOf" srcId="{02F367CF-A72A-4508-93F7-9C12711A0A99}" destId="{D058A41C-3219-4FC1-9C63-ED9EB1B47553}" srcOrd="2" destOrd="0" presId="urn:microsoft.com/office/officeart/2005/8/layout/lProcess3"/>
    <dgm:cxn modelId="{84A3AB1C-EFAA-4B9F-93D7-9B25A592F698}" type="presParOf" srcId="{D058A41C-3219-4FC1-9C63-ED9EB1B47553}" destId="{265BB35F-B499-428B-836F-7BD36FD34A42}" srcOrd="0" destOrd="0" presId="urn:microsoft.com/office/officeart/2005/8/layout/lProcess3"/>
    <dgm:cxn modelId="{130821F0-7240-4BC3-B677-8FEDE51FC350}" type="presParOf" srcId="{02F367CF-A72A-4508-93F7-9C12711A0A99}" destId="{6096526A-D48B-4098-86B0-9DD69A00ECBA}" srcOrd="3" destOrd="0" presId="urn:microsoft.com/office/officeart/2005/8/layout/lProcess3"/>
    <dgm:cxn modelId="{BC84F846-8410-4E82-A676-BB4E358D8A0C}" type="presParOf" srcId="{02F367CF-A72A-4508-93F7-9C12711A0A99}" destId="{407BA4AB-FC90-4F45-9D21-CBB1999490DA}" srcOrd="4" destOrd="0" presId="urn:microsoft.com/office/officeart/2005/8/layout/lProcess3"/>
    <dgm:cxn modelId="{678D830F-1F11-4A23-A0E1-73B0C0D20B74}" type="presParOf" srcId="{407BA4AB-FC90-4F45-9D21-CBB1999490DA}" destId="{AF16CF36-617D-4154-A663-504458652AB2}" srcOrd="0" destOrd="0" presId="urn:microsoft.com/office/officeart/2005/8/layout/lProcess3"/>
    <dgm:cxn modelId="{E4A148D4-1F81-4777-ACB4-C21DAB19ED65}" type="presParOf" srcId="{02F367CF-A72A-4508-93F7-9C12711A0A99}" destId="{44615533-3CAA-4415-A3FE-E2DFB2240FE0}" srcOrd="5" destOrd="0" presId="urn:microsoft.com/office/officeart/2005/8/layout/lProcess3"/>
    <dgm:cxn modelId="{9E018F78-82AC-4ABD-B27F-394D55AD6527}" type="presParOf" srcId="{02F367CF-A72A-4508-93F7-9C12711A0A99}" destId="{AF6EA522-45B9-44DA-BEE5-BB53B198EDD7}" srcOrd="6" destOrd="0" presId="urn:microsoft.com/office/officeart/2005/8/layout/lProcess3"/>
    <dgm:cxn modelId="{C95D38CD-4503-40DD-B0DB-9DF0F80F5C79}" type="presParOf" srcId="{AF6EA522-45B9-44DA-BEE5-BB53B198EDD7}" destId="{A971D80C-2A7E-4FD4-A53E-A9686151ED08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45DB4-4BA4-4719-9A14-C9B3AA105EFD}">
      <dsp:nvSpPr>
        <dsp:cNvPr id="0" name=""/>
        <dsp:cNvSpPr/>
      </dsp:nvSpPr>
      <dsp:spPr>
        <a:xfrm>
          <a:off x="500034" y="2657"/>
          <a:ext cx="2447980" cy="979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a견나루" panose="02020600000000000000" pitchFamily="18" charset="-127"/>
              <a:ea typeface="a견나루" panose="02020600000000000000" pitchFamily="18" charset="-127"/>
            </a:rPr>
            <a:t>배경 리소스 수집</a:t>
          </a:r>
          <a:endParaRPr lang="en-US" sz="1800" kern="1200" dirty="0">
            <a:latin typeface="a견나루" panose="02020600000000000000" pitchFamily="18" charset="-127"/>
            <a:ea typeface="a견나루" panose="02020600000000000000" pitchFamily="18" charset="-127"/>
          </a:endParaRPr>
        </a:p>
      </dsp:txBody>
      <dsp:txXfrm>
        <a:off x="989630" y="2657"/>
        <a:ext cx="1468788" cy="979192"/>
      </dsp:txXfrm>
    </dsp:sp>
    <dsp:sp modelId="{265BB35F-B499-428B-836F-7BD36FD34A42}">
      <dsp:nvSpPr>
        <dsp:cNvPr id="0" name=""/>
        <dsp:cNvSpPr/>
      </dsp:nvSpPr>
      <dsp:spPr>
        <a:xfrm>
          <a:off x="500034" y="1118937"/>
          <a:ext cx="2447980" cy="979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a견나루" panose="02020600000000000000" pitchFamily="18" charset="-127"/>
              <a:ea typeface="a견나루" panose="02020600000000000000" pitchFamily="18" charset="-127"/>
            </a:rPr>
            <a:t>모델 제작</a:t>
          </a:r>
          <a:endParaRPr lang="en-US" sz="1800" kern="1200" dirty="0">
            <a:latin typeface="a견나루" panose="02020600000000000000" pitchFamily="18" charset="-127"/>
            <a:ea typeface="a견나루" panose="02020600000000000000" pitchFamily="18" charset="-127"/>
          </a:endParaRPr>
        </a:p>
      </dsp:txBody>
      <dsp:txXfrm>
        <a:off x="989630" y="1118937"/>
        <a:ext cx="1468788" cy="979192"/>
      </dsp:txXfrm>
    </dsp:sp>
    <dsp:sp modelId="{AF16CF36-617D-4154-A663-504458652AB2}">
      <dsp:nvSpPr>
        <dsp:cNvPr id="0" name=""/>
        <dsp:cNvSpPr/>
      </dsp:nvSpPr>
      <dsp:spPr>
        <a:xfrm>
          <a:off x="500034" y="2235216"/>
          <a:ext cx="2447980" cy="979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a견나루" panose="02020600000000000000" pitchFamily="18" charset="-127"/>
              <a:ea typeface="a견나루" panose="02020600000000000000" pitchFamily="18" charset="-127"/>
            </a:rPr>
            <a:t>캐릭터 애니메이션 제작</a:t>
          </a:r>
          <a:endParaRPr lang="en-US" sz="1800" kern="1200" dirty="0">
            <a:latin typeface="a견나루" panose="02020600000000000000" pitchFamily="18" charset="-127"/>
            <a:ea typeface="a견나루" panose="02020600000000000000" pitchFamily="18" charset="-127"/>
          </a:endParaRPr>
        </a:p>
      </dsp:txBody>
      <dsp:txXfrm>
        <a:off x="989630" y="2235216"/>
        <a:ext cx="1468788" cy="979192"/>
      </dsp:txXfrm>
    </dsp:sp>
    <dsp:sp modelId="{A971D80C-2A7E-4FD4-A53E-A9686151ED08}">
      <dsp:nvSpPr>
        <dsp:cNvPr id="0" name=""/>
        <dsp:cNvSpPr/>
      </dsp:nvSpPr>
      <dsp:spPr>
        <a:xfrm>
          <a:off x="500034" y="3351495"/>
          <a:ext cx="2447980" cy="979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a견나루" panose="02020600000000000000" pitchFamily="18" charset="-127"/>
              <a:ea typeface="a견나루" panose="02020600000000000000" pitchFamily="18" charset="-127"/>
            </a:rPr>
            <a:t>시네머신 카메라 구성</a:t>
          </a:r>
          <a:endParaRPr lang="en-US" sz="1800" kern="1200" dirty="0">
            <a:latin typeface="a견나루" panose="02020600000000000000" pitchFamily="18" charset="-127"/>
            <a:ea typeface="a견나루" panose="02020600000000000000" pitchFamily="18" charset="-127"/>
          </a:endParaRPr>
        </a:p>
      </dsp:txBody>
      <dsp:txXfrm>
        <a:off x="989630" y="3351495"/>
        <a:ext cx="1468788" cy="979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2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5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7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9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9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55434-D4FA-4F2D-8418-09E35C42D11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2FBE31-B7BC-4CBF-8BB1-B3065FC01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4C43A-1B20-68E4-D9E3-B8CCD01A5837}"/>
              </a:ext>
            </a:extLst>
          </p:cNvPr>
          <p:cNvSpPr/>
          <p:nvPr/>
        </p:nvSpPr>
        <p:spPr>
          <a:xfrm>
            <a:off x="-217806" y="-368300"/>
            <a:ext cx="12627612" cy="3534830"/>
          </a:xfrm>
          <a:prstGeom prst="rect">
            <a:avLst/>
          </a:prstGeom>
          <a:solidFill>
            <a:srgbClr val="028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363CE-04E2-9A3C-3906-F45B83CC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99" y="101600"/>
            <a:ext cx="11350171" cy="2387600"/>
          </a:xfrm>
        </p:spPr>
        <p:txBody>
          <a:bodyPr anchor="ctr">
            <a:normAutofit/>
          </a:bodyPr>
          <a:lstStyle/>
          <a:p>
            <a:pPr algn="l"/>
            <a:br>
              <a:rPr 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</a:br>
            <a:r>
              <a:rPr 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2024</a:t>
            </a:r>
            <a:r>
              <a:rPr lang="ko-KR" alt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3D</a:t>
            </a:r>
            <a:r>
              <a:rPr lang="ko-KR" alt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애니메이션</a:t>
            </a:r>
            <a: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2 </a:t>
            </a:r>
            <a:r>
              <a:rPr lang="ko-KR" alt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기말 프로젝트 보고 </a:t>
            </a:r>
            <a: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(3</a:t>
            </a:r>
            <a:r>
              <a:rPr lang="ko-KR" altLang="en-US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주차</a:t>
            </a:r>
            <a: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)</a:t>
            </a:r>
            <a:b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</a:br>
            <a:br>
              <a:rPr lang="en-US" altLang="ko-KR" sz="36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</a:br>
            <a:r>
              <a:rPr lang="en-US" altLang="ko-KR" sz="54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〈</a:t>
            </a:r>
            <a:r>
              <a:rPr lang="ko-KR" altLang="en-US" sz="54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비상구</a:t>
            </a:r>
            <a:r>
              <a:rPr lang="ko-KR" altLang="en-US" sz="24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非常口</a:t>
            </a:r>
            <a:r>
              <a:rPr lang="en-US" altLang="ko-KR" sz="5400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〉</a:t>
            </a:r>
            <a:endParaRPr lang="en-US" sz="5400" dirty="0">
              <a:solidFill>
                <a:schemeClr val="bg1"/>
              </a:solidFill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B137CF-9CA3-AD84-EA05-C1D6DCE0F12D}"/>
              </a:ext>
            </a:extLst>
          </p:cNvPr>
          <p:cNvGrpSpPr/>
          <p:nvPr/>
        </p:nvGrpSpPr>
        <p:grpSpPr>
          <a:xfrm>
            <a:off x="-217806" y="3499701"/>
            <a:ext cx="12627612" cy="2682228"/>
            <a:chOff x="265113" y="3499701"/>
            <a:chExt cx="12627612" cy="2682228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C5A667B1-7F74-19BF-E740-94F3F72799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0526564"/>
                </p:ext>
              </p:extLst>
            </p:nvPr>
          </p:nvGraphicFramePr>
          <p:xfrm>
            <a:off x="265113" y="3499701"/>
            <a:ext cx="3156903" cy="268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092915" imgH="8574964" progId="">
                    <p:embed/>
                  </p:oleObj>
                </mc:Choice>
                <mc:Fallback>
                  <p:oleObj r:id="rId2" imgW="10092915" imgH="8574964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5113" y="3499701"/>
                          <a:ext cx="3156903" cy="268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6989F4E4-9A60-BFD1-50EC-786149718A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7265508"/>
                </p:ext>
              </p:extLst>
            </p:nvPr>
          </p:nvGraphicFramePr>
          <p:xfrm>
            <a:off x="3422016" y="3499701"/>
            <a:ext cx="3156903" cy="268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092915" imgH="8574964" progId="">
                    <p:embed/>
                  </p:oleObj>
                </mc:Choice>
                <mc:Fallback>
                  <p:oleObj r:id="rId2" imgW="10092915" imgH="8574964" progId="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C5A667B1-7F74-19BF-E740-94F3F72799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422016" y="3499701"/>
                          <a:ext cx="3156903" cy="268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794576F0-7FA7-7774-9009-19CF5B725A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6974399"/>
                </p:ext>
              </p:extLst>
            </p:nvPr>
          </p:nvGraphicFramePr>
          <p:xfrm>
            <a:off x="6578919" y="3499701"/>
            <a:ext cx="3156903" cy="268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092915" imgH="8574964" progId="">
                    <p:embed/>
                  </p:oleObj>
                </mc:Choice>
                <mc:Fallback>
                  <p:oleObj r:id="rId2" imgW="10092915" imgH="8574964" progId="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6989F4E4-9A60-BFD1-50EC-786149718A8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578919" y="3499701"/>
                          <a:ext cx="3156903" cy="268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3A3270CC-9E8D-68BF-3F00-06ABA1D3A8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59506"/>
                </p:ext>
              </p:extLst>
            </p:nvPr>
          </p:nvGraphicFramePr>
          <p:xfrm>
            <a:off x="9735822" y="3499701"/>
            <a:ext cx="3156903" cy="268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092915" imgH="8574964" progId="">
                    <p:embed/>
                  </p:oleObj>
                </mc:Choice>
                <mc:Fallback>
                  <p:oleObj r:id="rId2" imgW="10092915" imgH="8574964" progId="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794576F0-7FA7-7774-9009-19CF5B725A7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735822" y="3499701"/>
                          <a:ext cx="3156903" cy="268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7BC433A-3DA6-CB7C-429E-212A644AD724}"/>
              </a:ext>
            </a:extLst>
          </p:cNvPr>
          <p:cNvSpPr/>
          <p:nvPr/>
        </p:nvSpPr>
        <p:spPr>
          <a:xfrm>
            <a:off x="-217806" y="6527800"/>
            <a:ext cx="12627612" cy="660400"/>
          </a:xfrm>
          <a:prstGeom prst="rect">
            <a:avLst/>
          </a:prstGeom>
          <a:solidFill>
            <a:srgbClr val="028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7B772-86E7-D946-4E50-C66C625E7EDE}"/>
              </a:ext>
            </a:extLst>
          </p:cNvPr>
          <p:cNvSpPr txBox="1"/>
          <p:nvPr/>
        </p:nvSpPr>
        <p:spPr>
          <a:xfrm>
            <a:off x="7162800" y="2701205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게임공학과 </a:t>
            </a:r>
            <a:r>
              <a:rPr lang="en-US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2022180003 </a:t>
            </a:r>
            <a:r>
              <a:rPr lang="ko-KR" altLang="en-US" dirty="0">
                <a:solidFill>
                  <a:schemeClr val="bg1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김도엽</a:t>
            </a:r>
            <a:endParaRPr lang="en-US" dirty="0">
              <a:solidFill>
                <a:schemeClr val="bg1"/>
              </a:solidFill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08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BBA7-E5B5-FAF5-4A64-A7C9150B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기획 구성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660031C-FC49-0EC8-766B-75048123F294}"/>
              </a:ext>
            </a:extLst>
          </p:cNvPr>
          <p:cNvSpPr/>
          <p:nvPr/>
        </p:nvSpPr>
        <p:spPr>
          <a:xfrm>
            <a:off x="1368121" y="4447280"/>
            <a:ext cx="4216003" cy="5834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과거 시점의 주인공이 고속버스를 타는 모습</a:t>
            </a:r>
            <a:r>
              <a:rPr lang="en-US" altLang="ko-KR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.</a:t>
            </a:r>
            <a:endParaRPr lang="en-US" sz="1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99DC773-B914-6A95-474D-4BB5DCC2541B}"/>
              </a:ext>
            </a:extLst>
          </p:cNvPr>
          <p:cNvSpPr/>
          <p:nvPr/>
        </p:nvSpPr>
        <p:spPr>
          <a:xfrm>
            <a:off x="1771651" y="5605462"/>
            <a:ext cx="9110662" cy="1019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과거 시점의 주인공과 미래 시점의 주인공이 전환되는 </a:t>
            </a:r>
            <a:r>
              <a:rPr lang="ko-KR" altLang="en-US" dirty="0">
                <a:solidFill>
                  <a:srgbClr val="FF0000"/>
                </a:solidFill>
                <a:latin typeface="a견나루" panose="02020600000000000000" pitchFamily="18" charset="-127"/>
                <a:ea typeface="a견나루" panose="02020600000000000000" pitchFamily="18" charset="-127"/>
              </a:rPr>
              <a:t>입체적 구성</a:t>
            </a:r>
            <a:endParaRPr lang="en-US" dirty="0">
              <a:solidFill>
                <a:srgbClr val="FF0000"/>
              </a:solidFill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B720537C-9EAB-FBF5-B136-8C8A0D7A0A71}"/>
              </a:ext>
            </a:extLst>
          </p:cNvPr>
          <p:cNvSpPr/>
          <p:nvPr/>
        </p:nvSpPr>
        <p:spPr>
          <a:xfrm>
            <a:off x="4559409" y="1792483"/>
            <a:ext cx="2394645" cy="5834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기이한 비상구를 발견하고</a:t>
            </a:r>
            <a:endParaRPr lang="en-US" altLang="ko-KR" sz="1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  <a:p>
            <a:pPr algn="ctr"/>
            <a:r>
              <a:rPr lang="ko-KR" altLang="en-US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바로 현재 시점으로 전환</a:t>
            </a:r>
            <a:endParaRPr lang="en-US" sz="1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4F64EB1-DF8E-E556-22E8-E044380A09CD}"/>
              </a:ext>
            </a:extLst>
          </p:cNvPr>
          <p:cNvSpPr/>
          <p:nvPr/>
        </p:nvSpPr>
        <p:spPr>
          <a:xfrm>
            <a:off x="7348984" y="1792483"/>
            <a:ext cx="2394645" cy="5834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현재 시점의 주인공이 기이한 비상구를 들어감</a:t>
            </a:r>
            <a:endParaRPr lang="en-US" sz="1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598EBF-FC64-D7DE-402E-6DA4F1F9E209}"/>
              </a:ext>
            </a:extLst>
          </p:cNvPr>
          <p:cNvCxnSpPr>
            <a:cxnSpLocks/>
          </p:cNvCxnSpPr>
          <p:nvPr/>
        </p:nvCxnSpPr>
        <p:spPr>
          <a:xfrm>
            <a:off x="3907871" y="3762375"/>
            <a:ext cx="11609" cy="687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E65B06-BC7F-1736-68DD-5AF73A1A8BE0}"/>
              </a:ext>
            </a:extLst>
          </p:cNvPr>
          <p:cNvCxnSpPr>
            <a:cxnSpLocks/>
            <a:stCxn id="14" idx="2"/>
            <a:endCxn id="6" idx="1"/>
          </p:cNvCxnSpPr>
          <p:nvPr/>
        </p:nvCxnSpPr>
        <p:spPr>
          <a:xfrm>
            <a:off x="5756732" y="2375890"/>
            <a:ext cx="453568" cy="1272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FD2E61-14DD-7F61-5DE9-D982316F009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639050" y="2375890"/>
            <a:ext cx="907257" cy="11995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330A42-EB05-01FC-A10A-F7D1438A4373}"/>
              </a:ext>
            </a:extLst>
          </p:cNvPr>
          <p:cNvSpPr/>
          <p:nvPr/>
        </p:nvSpPr>
        <p:spPr>
          <a:xfrm>
            <a:off x="1309687" y="3429000"/>
            <a:ext cx="4900613" cy="43815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62AD4E6-13D3-EF2E-3377-AFB6290C7CC4}"/>
              </a:ext>
            </a:extLst>
          </p:cNvPr>
          <p:cNvSpPr/>
          <p:nvPr/>
        </p:nvSpPr>
        <p:spPr>
          <a:xfrm>
            <a:off x="6210300" y="3429000"/>
            <a:ext cx="4672013" cy="43815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B98EFBB-73BF-D5B1-9EC2-73E4E2AB2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89796" l="4444" r="91111">
                        <a14:foregroundMark x1="8627" y1="57823" x2="8627" y2="57823"/>
                        <a14:foregroundMark x1="8627" y1="70068" x2="8627" y2="70068"/>
                        <a14:foregroundMark x1="6797" y1="65306" x2="6797" y2="65306"/>
                        <a14:foregroundMark x1="4575" y1="58503" x2="4575" y2="58503"/>
                        <a14:foregroundMark x1="91111" y1="67347" x2="91111" y2="673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8883" y="2950665"/>
            <a:ext cx="1625705" cy="624781"/>
          </a:xfrm>
          <a:prstGeom prst="rect">
            <a:avLst/>
          </a:prstGeom>
          <a:ln>
            <a:noFill/>
          </a:ln>
          <a:effectLst/>
        </p:spPr>
      </p:pic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30FA99C7-5838-042A-8D55-5FBD5D3BDFC7}"/>
              </a:ext>
            </a:extLst>
          </p:cNvPr>
          <p:cNvSpPr/>
          <p:nvPr/>
        </p:nvSpPr>
        <p:spPr>
          <a:xfrm>
            <a:off x="7874944" y="4447280"/>
            <a:ext cx="2394645" cy="5834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견나루" panose="02020600000000000000" pitchFamily="18" charset="-127"/>
                <a:ea typeface="a견나루" panose="02020600000000000000" pitchFamily="18" charset="-127"/>
              </a:rPr>
              <a:t>다른 세계를 맞이한 주인공</a:t>
            </a:r>
            <a:endParaRPr lang="en-US" sz="1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29098-94AA-7586-B1C9-D8D895F0407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789031" y="3759398"/>
            <a:ext cx="283236" cy="687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C889-6872-87B5-C941-E098F47F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캐릭터 모델링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3A5439-CCAC-9895-9BED-BA86DD163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1" r="25985"/>
          <a:stretch/>
        </p:blipFill>
        <p:spPr bwMode="auto">
          <a:xfrm>
            <a:off x="7416803" y="1027904"/>
            <a:ext cx="3936997" cy="545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09D7C9-AB28-5C3E-F107-C654C3207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2230422"/>
            <a:ext cx="5295901" cy="371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ED572AB-58B3-8B52-A357-A91223D58370}"/>
              </a:ext>
            </a:extLst>
          </p:cNvPr>
          <p:cNvSpPr/>
          <p:nvPr/>
        </p:nvSpPr>
        <p:spPr>
          <a:xfrm>
            <a:off x="6096000" y="3525487"/>
            <a:ext cx="767445" cy="4644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9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80C03-EB24-002F-F47C-B89ECAD86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8103-7E24-A888-BC99-120A9816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캐릭터 리깅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864219-93FB-085F-EF44-A3514A891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1419225"/>
            <a:ext cx="486727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65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83F67-FD48-1C2A-4A16-1E935698E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2B30-EDAD-81C2-90EE-58962143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캐릭터 리깅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86003A-1ED9-9FB0-C12A-09E9FCE2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00883"/>
            <a:ext cx="2128935" cy="29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E07DF8D-599A-9493-2D16-A33288047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55" y="2400883"/>
            <a:ext cx="2808221" cy="29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4C688D8-3446-7DCF-42CB-1A743B30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96" y="2400883"/>
            <a:ext cx="2774385" cy="29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E07917C-B8E9-404F-9053-C1F370EF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01" y="2400883"/>
            <a:ext cx="3693586" cy="29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3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B639-E55F-09CB-3BE8-6E62A383A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46D9-8B2B-8331-83CA-86D3E5A3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느낀 점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4A273F-5951-9DCE-A628-5212C6AAC426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01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3DS MAX</a:t>
            </a: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에서 외투가 있는 캐릭터의 리깅을 적용할 때 몸이 외투를 뚫고 나오는 현상을 해결하기 어려웠다</a:t>
            </a: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a견나루" panose="02020600000000000000" pitchFamily="18" charset="-127"/>
                <a:ea typeface="a견나루" panose="02020600000000000000" pitchFamily="18" charset="-127"/>
              </a:rPr>
              <a:t>외투 안에 가려져 있는 몸은 보이지 않게끔 하여 어느 정도 해결</a:t>
            </a:r>
            <a:endParaRPr lang="en-US" altLang="ko-KR" sz="20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대부분의 경우 </a:t>
            </a: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Skin</a:t>
            </a: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 적용 중에 폴리곤의 변경이 필요할 때 지금까지 작업했던 </a:t>
            </a: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Skin</a:t>
            </a: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을 폐기해야 하는 점이 힘들었다</a:t>
            </a:r>
            <a:r>
              <a:rPr lang="en-US" altLang="ko-KR" sz="2400">
                <a:latin typeface="a견나루" panose="02020600000000000000" pitchFamily="18" charset="-127"/>
                <a:ea typeface="a견나루" panose="02020600000000000000" pitchFamily="18" charset="-127"/>
              </a:rPr>
              <a:t>.</a:t>
            </a:r>
            <a:endParaRPr lang="en-US" altLang="ko-KR" sz="2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58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AD7F0-A156-8BB9-0AB2-24D9D1790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D315-5483-1806-CE46-719EA02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12 / 03 </a:t>
            </a:r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작업 예정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273311-D2C7-9800-D6A2-CE269B827A97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01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플레이어 텍스쳐 적용</a:t>
            </a:r>
            <a:endParaRPr lang="en-US" altLang="ko-KR" sz="2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플레이어 애니메이션 구현</a:t>
            </a:r>
            <a:endParaRPr lang="en-US" altLang="ko-KR" sz="2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작업하였던 배경 오브젝트들 이어 전체적인 배경 구성</a:t>
            </a:r>
            <a:endParaRPr lang="en-US" altLang="ko-KR" sz="2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전체적인 씬 구성 </a:t>
            </a:r>
            <a:r>
              <a:rPr lang="en-US" altLang="ko-KR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Rough </a:t>
            </a:r>
            <a:r>
              <a:rPr lang="ko-KR" altLang="en-US" sz="2400" dirty="0">
                <a:latin typeface="a견나루" panose="02020600000000000000" pitchFamily="18" charset="-127"/>
                <a:ea typeface="a견나루" panose="02020600000000000000" pitchFamily="18" charset="-127"/>
              </a:rPr>
              <a:t>하게 타임라인에 배치</a:t>
            </a:r>
            <a:endParaRPr lang="en-US" altLang="ko-KR" sz="24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12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90F24-133E-0B19-7C1F-AFE2DABDD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8D00-F883-93F4-C4CA-E33E6815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진행 사항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0F645-2CA8-1AD7-5BB4-BC627003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727" y="1027906"/>
            <a:ext cx="6976573" cy="505906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61F57F9-568B-82FE-F9CD-F8A0A4152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962695"/>
              </p:ext>
            </p:extLst>
          </p:nvPr>
        </p:nvGraphicFramePr>
        <p:xfrm>
          <a:off x="628650" y="1753626"/>
          <a:ext cx="3448050" cy="433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3F6BED9-C3F8-3A22-4240-7363A6C2CC3B}"/>
              </a:ext>
            </a:extLst>
          </p:cNvPr>
          <p:cNvSpPr txBox="1"/>
          <p:nvPr/>
        </p:nvSpPr>
        <p:spPr>
          <a:xfrm>
            <a:off x="4736002" y="6086972"/>
            <a:ext cx="469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견나루" panose="02020600000000000000" pitchFamily="18" charset="-127"/>
                <a:ea typeface="a견나루" panose="02020600000000000000" pitchFamily="18" charset="-127"/>
              </a:rPr>
              <a:t>〈</a:t>
            </a:r>
            <a:r>
              <a:rPr lang="ko-KR" altLang="en-US" sz="1200" dirty="0">
                <a:latin typeface="a견나루" panose="02020600000000000000" pitchFamily="18" charset="-127"/>
                <a:ea typeface="a견나루" panose="02020600000000000000" pitchFamily="18" charset="-127"/>
              </a:rPr>
              <a:t>작업 관리를 위한 </a:t>
            </a:r>
            <a:r>
              <a:rPr lang="en-US" altLang="ko-KR" sz="1200" dirty="0">
                <a:latin typeface="a견나루" panose="02020600000000000000" pitchFamily="18" charset="-127"/>
                <a:ea typeface="a견나루" panose="02020600000000000000" pitchFamily="18" charset="-127"/>
              </a:rPr>
              <a:t>Notion〉</a:t>
            </a:r>
            <a:endParaRPr lang="en-US" sz="1200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86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8B95-8B6F-7CE0-DBED-B5721182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a견나루" panose="02020600000000000000" pitchFamily="18" charset="-127"/>
                <a:ea typeface="a견나루" panose="02020600000000000000" pitchFamily="18" charset="-127"/>
              </a:rPr>
              <a:t>감사합니다</a:t>
            </a:r>
            <a:r>
              <a:rPr lang="en-US" altLang="ko-KR" dirty="0">
                <a:latin typeface="a견나루" panose="02020600000000000000" pitchFamily="18" charset="-127"/>
                <a:ea typeface="a견나루" panose="02020600000000000000" pitchFamily="18" charset="-127"/>
              </a:rPr>
              <a:t>.</a:t>
            </a:r>
            <a:endParaRPr lang="en-US" dirty="0">
              <a:latin typeface="a견나루" panose="02020600000000000000" pitchFamily="18" charset="-127"/>
              <a:ea typeface="a견나루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44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05DA294FFD5784787D5AB72E0DED182" ma:contentTypeVersion="7" ma:contentTypeDescription="새 문서를 만듭니다." ma:contentTypeScope="" ma:versionID="c6996b50dacfaadafafb7b3731a7f6d4">
  <xsd:schema xmlns:xsd="http://www.w3.org/2001/XMLSchema" xmlns:xs="http://www.w3.org/2001/XMLSchema" xmlns:p="http://schemas.microsoft.com/office/2006/metadata/properties" xmlns:ns3="9355d4e4-c342-4770-8d34-c37815e2beaf" targetNamespace="http://schemas.microsoft.com/office/2006/metadata/properties" ma:root="true" ma:fieldsID="7a42233f253df8d18397cdc9caa8fd06" ns3:_="">
    <xsd:import namespace="9355d4e4-c342-4770-8d34-c37815e2be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5d4e4-c342-4770-8d34-c37815e2be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0BEB85-6BA5-4649-9727-BE146A857DEF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9355d4e4-c342-4770-8d34-c37815e2bea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400B283-F884-4DA2-987D-92FCDA28DC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278486-02E3-497A-A637-AAC515A0D7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5d4e4-c342-4770-8d34-c37815e2be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155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a견나루</vt:lpstr>
      <vt:lpstr>Aptos Display</vt:lpstr>
      <vt:lpstr>Arial</vt:lpstr>
      <vt:lpstr>Aptos</vt:lpstr>
      <vt:lpstr>Office Theme</vt:lpstr>
      <vt:lpstr> 2024 3D애니메이션2 기말 프로젝트 보고 (3주차)  〈비상구非常口〉</vt:lpstr>
      <vt:lpstr>기획 구성</vt:lpstr>
      <vt:lpstr>캐릭터 모델링</vt:lpstr>
      <vt:lpstr>캐릭터 리깅</vt:lpstr>
      <vt:lpstr>캐릭터 리깅</vt:lpstr>
      <vt:lpstr>느낀 점</vt:lpstr>
      <vt:lpstr>12 / 03 작업 예정</vt:lpstr>
      <vt:lpstr>진행 사항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김도엽(2022180003)</dc:creator>
  <cp:lastModifiedBy>김도엽(2022180003)</cp:lastModifiedBy>
  <cp:revision>34</cp:revision>
  <dcterms:created xsi:type="dcterms:W3CDTF">2024-11-11T23:44:29Z</dcterms:created>
  <dcterms:modified xsi:type="dcterms:W3CDTF">2024-11-26T05:16:25Z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0x010100E05DA294FFD5784787D5AB72E0DED182</vt:lpwstr>
  </property>
</Properties>
</file>