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61DC-BFD9-5942-A17F-159EC581E4B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557A-BCD6-8E4E-B7F5-DB2F3B66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kandinsky</a:t>
            </a:r>
            <a:r>
              <a:rPr lang="en-US" dirty="0" smtClean="0"/>
              <a:t>-painting to </a:t>
            </a:r>
            <a:r>
              <a:rPr lang="en-US" dirty="0" err="1" smtClean="0"/>
              <a:t>picasso</a:t>
            </a:r>
            <a:r>
              <a:rPr lang="en-US" dirty="0" smtClean="0"/>
              <a:t> cubism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Yupeng Gao and </a:t>
            </a:r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500063"/>
            <a:ext cx="5557837" cy="5676900"/>
          </a:xfrm>
        </p:spPr>
      </p:pic>
    </p:spTree>
    <p:extLst>
      <p:ext uri="{BB962C8B-B14F-4D97-AF65-F5344CB8AC3E}">
        <p14:creationId xmlns:p14="http://schemas.microsoft.com/office/powerpoint/2010/main" val="4990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2157413"/>
            <a:ext cx="3781616" cy="3808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2157413"/>
            <a:ext cx="4057651" cy="38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628650"/>
            <a:ext cx="5214937" cy="5548313"/>
          </a:xfrm>
        </p:spPr>
      </p:pic>
    </p:spTree>
    <p:extLst>
      <p:ext uri="{BB962C8B-B14F-4D97-AF65-F5344CB8AC3E}">
        <p14:creationId xmlns:p14="http://schemas.microsoft.com/office/powerpoint/2010/main" val="730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2057400"/>
            <a:ext cx="3743324" cy="37509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2057400"/>
            <a:ext cx="5114925" cy="37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600075"/>
            <a:ext cx="5700713" cy="55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0525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3" y="1690688"/>
            <a:ext cx="4886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1825625"/>
            <a:ext cx="4171950" cy="4351338"/>
          </a:xfrm>
        </p:spPr>
      </p:pic>
    </p:spTree>
    <p:extLst>
      <p:ext uri="{BB962C8B-B14F-4D97-AF65-F5344CB8AC3E}">
        <p14:creationId xmlns:p14="http://schemas.microsoft.com/office/powerpoint/2010/main" val="10790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is-I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step, we did the following things:</a:t>
            </a:r>
          </a:p>
          <a:p>
            <a:r>
              <a:rPr lang="en-US" dirty="0" smtClean="0"/>
              <a:t>1. Tuning parameters: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CONTENT_WEIGHT</a:t>
            </a:r>
            <a:r>
              <a:rPr lang="en-US" dirty="0" smtClean="0"/>
              <a:t> = </a:t>
            </a:r>
            <a:r>
              <a:rPr lang="en-US" dirty="0"/>
              <a:t>5e0</a:t>
            </a:r>
            <a:br>
              <a:rPr lang="en-US" dirty="0"/>
            </a:br>
            <a:r>
              <a:rPr lang="en-US" dirty="0" smtClean="0"/>
              <a:t>STYLE_WEIGHT = 1e2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LEARNING_RATE = </a:t>
            </a:r>
            <a:r>
              <a:rPr lang="en-US" dirty="0"/>
              <a:t>1e1</a:t>
            </a:r>
            <a:br>
              <a:rPr lang="en-US" dirty="0"/>
            </a:br>
            <a:r>
              <a:rPr lang="en-US" dirty="0" smtClean="0"/>
              <a:t>STYLE_SCALE = </a:t>
            </a:r>
            <a:r>
              <a:rPr lang="en-US" dirty="0"/>
              <a:t>1.0</a:t>
            </a:r>
            <a:br>
              <a:rPr lang="en-US" dirty="0"/>
            </a:br>
            <a:r>
              <a:rPr lang="en-US" dirty="0" smtClean="0"/>
              <a:t>ITERATIONS =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found: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/>
              <a:t>TensorFlow</a:t>
            </a:r>
            <a:r>
              <a:rPr lang="en-US" dirty="0"/>
              <a:t> seems to be </a:t>
            </a:r>
            <a:r>
              <a:rPr lang="en-US" dirty="0" smtClean="0"/>
              <a:t>slower</a:t>
            </a:r>
            <a:r>
              <a:rPr lang="en-US" dirty="0"/>
              <a:t> than a lot of the other deep learning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As </a:t>
            </a:r>
            <a:r>
              <a:rPr lang="en-US" dirty="0"/>
              <a:t>of now, it seems to be around 3x slower than implementations using Torch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can be improved by either optimizing our code or take improvement in </a:t>
            </a:r>
            <a:r>
              <a:rPr lang="en-US" dirty="0" err="1" smtClean="0"/>
              <a:t>Tensorflow</a:t>
            </a:r>
            <a:r>
              <a:rPr lang="en-US" dirty="0" smtClean="0"/>
              <a:t> itself</a:t>
            </a:r>
          </a:p>
          <a:p>
            <a:pPr marL="0" indent="0">
              <a:buNone/>
            </a:pPr>
            <a:r>
              <a:rPr lang="en-US" dirty="0" smtClean="0"/>
              <a:t>   So we can’t see too much rules or pattern with limited numbers of experiments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is-I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Running </a:t>
            </a:r>
            <a:r>
              <a:rPr lang="en-US" dirty="0"/>
              <a:t>it for 500-2000 iterations seems to produce nice results. With certain images or output sizes, you might need some </a:t>
            </a:r>
            <a:r>
              <a:rPr lang="en-US" dirty="0" err="1"/>
              <a:t>hyperparameter</a:t>
            </a:r>
            <a:r>
              <a:rPr lang="en-US" dirty="0"/>
              <a:t> tuning (especially </a:t>
            </a:r>
            <a:r>
              <a:rPr lang="en-US" dirty="0" smtClean="0"/>
              <a:t>--content-weight</a:t>
            </a:r>
            <a:r>
              <a:rPr lang="en-US" dirty="0"/>
              <a:t>, </a:t>
            </a:r>
            <a:r>
              <a:rPr lang="en-US" dirty="0" smtClean="0"/>
              <a:t>--style-weight</a:t>
            </a:r>
            <a:r>
              <a:rPr lang="en-US" dirty="0"/>
              <a:t>, and </a:t>
            </a:r>
            <a:r>
              <a:rPr lang="en-US" dirty="0" smtClean="0"/>
              <a:t>--learning-rate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690688"/>
            <a:ext cx="397538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1690689"/>
            <a:ext cx="4181475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413" y="634365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8299" y="6343650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1000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2.The pattern when modulating the content weight to style weight ratio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690688"/>
            <a:ext cx="9558337" cy="4438650"/>
          </a:xfrm>
        </p:spPr>
      </p:pic>
      <p:sp>
        <p:nvSpPr>
          <p:cNvPr id="5" name="TextBox 4"/>
          <p:cNvSpPr txBox="1"/>
          <p:nvPr/>
        </p:nvSpPr>
        <p:spPr>
          <a:xfrm>
            <a:off x="1157287" y="6129338"/>
            <a:ext cx="948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low content-to-style weight ratio on the left to a very high content-to-style weight ratio on the 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 me show you our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77" y="1825624"/>
            <a:ext cx="4236493" cy="4275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825624"/>
            <a:ext cx="4000500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120</Words>
  <Application>Microsoft Macintosh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Transform kandinsky-painting to picasso cubism style</vt:lpstr>
      <vt:lpstr>Previous Review</vt:lpstr>
      <vt:lpstr>result</vt:lpstr>
      <vt:lpstr>Continue… </vt:lpstr>
      <vt:lpstr>What we found:</vt:lpstr>
      <vt:lpstr>We still found</vt:lpstr>
      <vt:lpstr>PowerPoint Presentation</vt:lpstr>
      <vt:lpstr>2.The pattern when modulating the content weight to style weight ratio</vt:lpstr>
      <vt:lpstr>Now let me show you 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kandinsky-painting to picasso cubism style</dc:title>
  <dc:creator>Gao, Yupeng</dc:creator>
  <cp:lastModifiedBy>Gao, Yupeng</cp:lastModifiedBy>
  <cp:revision>8</cp:revision>
  <dcterms:created xsi:type="dcterms:W3CDTF">2016-07-29T15:14:57Z</dcterms:created>
  <dcterms:modified xsi:type="dcterms:W3CDTF">2016-07-29T18:40:06Z</dcterms:modified>
</cp:coreProperties>
</file>