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998"/>
    <a:srgbClr val="7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A16-4BC8-FF49-BF6C-D0E90B275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A8DC-E6FE-7142-B814-4512A720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5E48-7B0D-FA4F-9AC0-9F5A538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9317-68F2-5F41-B5E0-80925E51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4B61-555F-6E43-9256-ABFB867D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5CBE-441C-7547-AE67-7D1EF1C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27D1B-5CCA-384E-9728-0BBA4010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4464-C258-B247-B995-0D0E22F3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A389-C836-4E43-B3D8-F1B2E3C6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58B1-79E7-C246-99DC-1EE2B197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D8418-BC06-9F4E-955C-25974BE76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9B208-2991-3541-BEF6-0E2BFED6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3DCA-8264-454E-89D7-6DD2E115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8FB9-31A9-6E44-9185-C7CF16C6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F347-D5A3-5142-8923-6E8D304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B89-5913-854F-8252-8A08C0A6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3FD8-C675-B04A-AD97-EC2A2CE6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4112-B7F7-6844-B5E8-F4356318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88FE-9527-D845-B269-8468D09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5CD2-BB6F-2547-B295-71D01370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4EEF-1105-B343-BF5F-1A08C732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231B-C903-3B41-BA89-AC3AA9FB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0FAE-1C7C-5948-AF05-A1C06051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FF0-4BDF-9F47-8DBD-1D93C4F9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9D7B-5CD1-0C41-83FE-16469BD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B941-7E5D-4C45-A780-558B046A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CC3B-C4FA-9E45-A81D-FDA33BCDB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8E94-D8E5-CD4B-9FA2-ADC0EBE90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BE24E-8F78-AA44-8210-912C80D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904C5-42D3-E641-A025-9686F386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57661-A5DA-C540-8B47-64B60F3B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57A1-F412-9847-8651-5A4469BC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691D-2ED2-FD4A-AB84-866CAEAD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082E-8459-594C-897F-89D34855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F7B0-A088-1741-B79C-F538D34E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5009B-43C3-7545-9086-324109707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21612-BF03-F340-9045-80F942A8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81DA7-3DF5-9F40-8D2D-99E33CA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2F3F9-1252-024F-A983-2BB8C7DB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DDD0-CE11-4442-9FA3-650F526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C6686-A4EE-D145-BAF0-B561ED85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98E63-BF0B-4C40-9A1D-7BD41243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A2DFC-4BD5-074A-8084-DFAC5EAD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C9C1E-A687-564E-95CE-41473280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91F4A-4FD0-514A-9269-1B620F51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0CFD-8468-A343-9517-BD1C8F7C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9E5B-9AEB-8445-8AB6-978F2A93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5B3E-B7A4-3148-8D7E-49A72660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E3A6-0E0D-9646-90F7-A842B15F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C5925-BDD7-D049-8D71-0C75BC5A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030-6163-6442-BFE1-4E6C685B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7AFA8-CB2B-D94C-96A4-57E77BC2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DC68-A2D3-1743-899C-3EE48A0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B9A94-9C53-324A-BF93-D8739E7BD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E8DA-FCD0-E343-8006-A7C341EB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7695-D808-FC42-975B-3F2BA8AF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3315-135D-D047-A703-4FDE086A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4402-A28F-AB44-8A9C-823D9E6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0D25A-897E-CA42-9A8A-F448A51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CC43-40A9-E743-B22D-0056E498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54E6-B56A-BF42-A210-D39C1675D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0116-4684-6F4A-84FA-796653B1F86B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48D5-EAD5-7A41-B4E6-530A8958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D925-DE80-9842-88F0-D9523924B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8F72-9E69-0C47-A2DD-C66E232B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9AFEF-5156-2F42-BB7F-0CA71ECDB5CD}"/>
              </a:ext>
            </a:extLst>
          </p:cNvPr>
          <p:cNvSpPr txBox="1"/>
          <p:nvPr/>
        </p:nvSpPr>
        <p:spPr>
          <a:xfrm>
            <a:off x="379737" y="3695373"/>
            <a:ext cx="89691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7030A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Computer 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41D28-B9C0-F04D-B8C0-7005D82A77EC}"/>
              </a:ext>
            </a:extLst>
          </p:cNvPr>
          <p:cNvSpPr/>
          <p:nvPr/>
        </p:nvSpPr>
        <p:spPr>
          <a:xfrm>
            <a:off x="987976" y="2001203"/>
            <a:ext cx="107100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rgbClr val="0070C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Robotics Perception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022E8-4C8B-2E48-9B73-495BCEC12F57}"/>
              </a:ext>
            </a:extLst>
          </p:cNvPr>
          <p:cNvSpPr/>
          <p:nvPr/>
        </p:nvSpPr>
        <p:spPr>
          <a:xfrm>
            <a:off x="379737" y="1638109"/>
            <a:ext cx="6096000" cy="7109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Autonomous Driving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812DE-0EC6-D445-9076-23D1EC16B996}"/>
              </a:ext>
            </a:extLst>
          </p:cNvPr>
          <p:cNvSpPr/>
          <p:nvPr/>
        </p:nvSpPr>
        <p:spPr>
          <a:xfrm>
            <a:off x="5157570" y="1525798"/>
            <a:ext cx="6989379" cy="91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Object Pose Estimation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09B22-D127-3447-9205-B195E05464EA}"/>
              </a:ext>
            </a:extLst>
          </p:cNvPr>
          <p:cNvSpPr txBox="1"/>
          <p:nvPr/>
        </p:nvSpPr>
        <p:spPr>
          <a:xfrm>
            <a:off x="5209210" y="4720952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Parallel Computing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A0A5A1-01E5-864D-9511-7A6BAF219260}"/>
              </a:ext>
            </a:extLst>
          </p:cNvPr>
          <p:cNvSpPr/>
          <p:nvPr/>
        </p:nvSpPr>
        <p:spPr>
          <a:xfrm>
            <a:off x="987975" y="2994703"/>
            <a:ext cx="7083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Graphics 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E5835-D8E3-0B43-B49F-6C76913BEF41}"/>
              </a:ext>
            </a:extLst>
          </p:cNvPr>
          <p:cNvSpPr/>
          <p:nvPr/>
        </p:nvSpPr>
        <p:spPr>
          <a:xfrm>
            <a:off x="7572126" y="323279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Statistic System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6250B-0762-C740-84C8-117A32A23808}"/>
              </a:ext>
            </a:extLst>
          </p:cNvPr>
          <p:cNvSpPr/>
          <p:nvPr/>
        </p:nvSpPr>
        <p:spPr>
          <a:xfrm>
            <a:off x="889379" y="5388384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Artificial Intelligence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DC4B-15CB-B247-8620-A3C3A78FF9CA}"/>
              </a:ext>
            </a:extLst>
          </p:cNvPr>
          <p:cNvSpPr txBox="1"/>
          <p:nvPr/>
        </p:nvSpPr>
        <p:spPr>
          <a:xfrm>
            <a:off x="3656483" y="1045697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8DE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3200" dirty="0">
                <a:solidFill>
                  <a:srgbClr val="8DE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 &amp; </a:t>
            </a:r>
            <a:r>
              <a:rPr lang="en-US" sz="4000" dirty="0">
                <a:solidFill>
                  <a:srgbClr val="8DE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3200" dirty="0">
                <a:solidFill>
                  <a:srgbClr val="8DE99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 Feature Fusion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37408-CF1C-D74D-A416-FE69A2EBEE63}"/>
              </a:ext>
            </a:extLst>
          </p:cNvPr>
          <p:cNvSpPr txBox="1"/>
          <p:nvPr/>
        </p:nvSpPr>
        <p:spPr>
          <a:xfrm>
            <a:off x="2602348" y="3598959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4E8D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9674E-5D78-E946-B1FF-9B065B055A05}"/>
              </a:ext>
            </a:extLst>
          </p:cNvPr>
          <p:cNvSpPr/>
          <p:nvPr/>
        </p:nvSpPr>
        <p:spPr>
          <a:xfrm>
            <a:off x="2120485" y="4970357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Tree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8CAD-7FBD-CF4B-B3E1-91BF37108274}"/>
              </a:ext>
            </a:extLst>
          </p:cNvPr>
          <p:cNvSpPr txBox="1"/>
          <p:nvPr/>
        </p:nvSpPr>
        <p:spPr>
          <a:xfrm>
            <a:off x="7901441" y="3759575"/>
            <a:ext cx="37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4E8D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Scene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8093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Yupeng Han</dc:creator>
  <cp:lastModifiedBy>Yupeng Han</cp:lastModifiedBy>
  <cp:revision>4</cp:revision>
  <dcterms:created xsi:type="dcterms:W3CDTF">2020-08-05T19:20:42Z</dcterms:created>
  <dcterms:modified xsi:type="dcterms:W3CDTF">2020-08-05T19:48:30Z</dcterms:modified>
</cp:coreProperties>
</file>