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Proxima Nova Extrabold"/>
      <p:bold r:id="rId17"/>
    </p:embeddedFont>
    <p:embeddedFont>
      <p:font typeface="Proxima Nova Semibold"/>
      <p:regular r:id="rId18"/>
      <p:bold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Semibold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ProximaNovaExtrabold-bold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Semibold-bold.fntdata"/><Relationship Id="rId6" Type="http://schemas.openxmlformats.org/officeDocument/2006/relationships/slide" Target="slides/slide1.xml"/><Relationship Id="rId18" Type="http://schemas.openxmlformats.org/officeDocument/2006/relationships/font" Target="fonts/ProximaNovaSemibo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66e5a93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66e5a93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66e5a93e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66e5a93e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966e5a93e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966e5a93e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966e5a93e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966e5a93e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66e5a93e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66e5a93e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66e5a93e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66e5a93e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39000" y="1290075"/>
            <a:ext cx="84660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20">
                <a:latin typeface="Proxima Nova Semibold"/>
                <a:ea typeface="Proxima Nova Semibold"/>
                <a:cs typeface="Proxima Nova Semibold"/>
                <a:sym typeface="Proxima Nova Semibold"/>
              </a:rPr>
              <a:t>Google Map Platform for VR Traveling</a:t>
            </a:r>
            <a:endParaRPr sz="382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586388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Yuqi Jin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Product Mission Statement</a:t>
            </a:r>
            <a:endParaRPr sz="262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700"/>
              <a:buChar char="●"/>
            </a:pPr>
            <a:r>
              <a:rPr b="1" lang="en" sz="1700">
                <a:solidFill>
                  <a:srgbClr val="0E101A"/>
                </a:solidFill>
              </a:rPr>
              <a:t>Users can wear the VR and log into the “Google Map Platform” cloud server</a:t>
            </a:r>
            <a:endParaRPr b="1" sz="1700">
              <a:solidFill>
                <a:srgbClr val="0E101A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700"/>
              <a:buChar char="●"/>
            </a:pPr>
            <a:r>
              <a:rPr b="1" lang="en" sz="1700">
                <a:solidFill>
                  <a:srgbClr val="0E101A"/>
                </a:solidFill>
              </a:rPr>
              <a:t>In the fake world, users can go to any place that Google Maps has</a:t>
            </a:r>
            <a:endParaRPr b="1" sz="1700">
              <a:solidFill>
                <a:srgbClr val="0E101A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700"/>
              <a:buChar char="●"/>
            </a:pPr>
            <a:r>
              <a:rPr b="1" lang="en" sz="1700">
                <a:solidFill>
                  <a:srgbClr val="0E101A"/>
                </a:solidFill>
              </a:rPr>
              <a:t>Each location is updated, and people can interact with many objects</a:t>
            </a:r>
            <a:endParaRPr b="1" sz="1700">
              <a:solidFill>
                <a:srgbClr val="0E101A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700"/>
              <a:buChar char="○"/>
            </a:pPr>
            <a:r>
              <a:rPr b="1" lang="en" sz="1700">
                <a:solidFill>
                  <a:srgbClr val="0E101A"/>
                </a:solidFill>
              </a:rPr>
              <a:t>Experience the culture of different regions</a:t>
            </a:r>
            <a:endParaRPr b="1" sz="1700">
              <a:solidFill>
                <a:srgbClr val="0E101A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700"/>
              <a:buChar char="○"/>
            </a:pPr>
            <a:r>
              <a:rPr b="1" lang="en" sz="1700">
                <a:solidFill>
                  <a:srgbClr val="0E101A"/>
                </a:solidFill>
              </a:rPr>
              <a:t>Talk or trade with other online users</a:t>
            </a:r>
            <a:endParaRPr b="1" sz="1700">
              <a:solidFill>
                <a:srgbClr val="0E101A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700"/>
              <a:buChar char="○"/>
            </a:pPr>
            <a:r>
              <a:rPr b="1" lang="en" sz="1700">
                <a:solidFill>
                  <a:srgbClr val="0E101A"/>
                </a:solidFill>
              </a:rPr>
              <a:t>Enter any stores, museums, fitness centers, and other facilities</a:t>
            </a:r>
            <a:endParaRPr b="1" sz="1700">
              <a:solidFill>
                <a:srgbClr val="0E101A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User Stories</a:t>
            </a:r>
            <a:endParaRPr sz="2620"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>
                <a:solidFill>
                  <a:srgbClr val="000000"/>
                </a:solidFill>
              </a:rPr>
              <a:t>As a tourist, I want to virtually explore destinations before planning my real-world trips, so I can get a sense of a place and discover points of interest from the comfort of my living room</a:t>
            </a:r>
            <a:endParaRPr b="1"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>
                <a:solidFill>
                  <a:srgbClr val="000000"/>
                </a:solidFill>
              </a:rPr>
              <a:t>As an urban planner, I want to use VR technology to visualize and test city design concepts, enabling me to assess the impact of changes in a virtual representation of a real-world city</a:t>
            </a:r>
            <a:endParaRPr b="1"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b="1" lang="en" sz="1700">
                <a:solidFill>
                  <a:srgbClr val="000000"/>
                </a:solidFill>
              </a:rPr>
              <a:t>As a fitness and outdoor enthusiast, I want to use VR gaming to simulate outdoor activities like hiking in real-world locations, providing an engaging and active experience</a:t>
            </a:r>
            <a:endParaRPr b="1" sz="1400"/>
          </a:p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>
                <a:solidFill>
                  <a:srgbClr val="000000"/>
                </a:solidFill>
              </a:rPr>
              <a:t>As a software developer, I want to seamlessly integrate Google Maps APIs into my VR gaming application, so I can create a realistic and interactive VR environment that incorporates real-world maps, terrains, and locations</a:t>
            </a:r>
            <a:endParaRPr b="1"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>
                <a:solidFill>
                  <a:srgbClr val="000000"/>
                </a:solidFill>
              </a:rPr>
              <a:t>As a cloud server developer, I need to protect the privacy information of every user and keep personal data up-to-date. It is also essential to ensure that cloud services can operate generally during peak hours</a:t>
            </a:r>
            <a:endParaRPr b="1"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>
                <a:solidFill>
                  <a:srgbClr val="000000"/>
                </a:solidFill>
              </a:rPr>
              <a:t>As a VR developer, I want to offer customizable VR environments and scenarios to players, allowing them to modify the world, set up challenges and create their own unique gaming experiences </a:t>
            </a:r>
            <a:endParaRPr b="1" sz="1700"/>
          </a:p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MVP</a:t>
            </a:r>
            <a:endParaRPr sz="2620"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As a developer</a:t>
            </a:r>
            <a:endParaRPr sz="1700">
              <a:solidFill>
                <a:srgbClr val="00000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Clr>
                <a:srgbClr val="0E101A"/>
              </a:buClr>
              <a:buSzPts val="1700"/>
              <a:buChar char="●"/>
            </a:pPr>
            <a:r>
              <a:rPr b="1" lang="en" sz="1700">
                <a:solidFill>
                  <a:srgbClr val="0E101A"/>
                </a:solidFill>
              </a:rPr>
              <a:t>Make sure each user can explore a single real-world location. There is many data from Google Maps, and users are organized well</a:t>
            </a:r>
            <a:endParaRPr b="1" sz="1700">
              <a:solidFill>
                <a:srgbClr val="0E101A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700"/>
              <a:buChar char="●"/>
            </a:pPr>
            <a:r>
              <a:rPr b="1" lang="en" sz="1700">
                <a:solidFill>
                  <a:srgbClr val="0E101A"/>
                </a:solidFill>
              </a:rPr>
              <a:t>For VR devices, I need to implement the primary navigation. The users can navigate within the VR world using VR controls such as walking, running, and interacting with objects</a:t>
            </a:r>
            <a:endParaRPr b="1" sz="1700">
              <a:solidFill>
                <a:srgbClr val="0E101A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700"/>
              <a:buChar char="●"/>
            </a:pPr>
            <a:r>
              <a:rPr b="1" lang="en" sz="1700">
                <a:solidFill>
                  <a:srgbClr val="0E101A"/>
                </a:solidFill>
              </a:rPr>
              <a:t>Need to prove the platform can support multiplayer online, in other words, allowing a limited number of players to connect and explore the exact location simultaneously</a:t>
            </a:r>
            <a:endParaRPr b="1" sz="1700">
              <a:solidFill>
                <a:srgbClr val="0E101A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Third Party APIs</a:t>
            </a:r>
            <a:endParaRPr sz="2620"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b="1" lang="en" sz="1700">
                <a:solidFill>
                  <a:srgbClr val="000000"/>
                </a:solidFill>
              </a:rPr>
              <a:t>As a VR developer, I can use the OpenWeatherMap API to integrate real-time weather data into the VR environment. Players will experience dynamic weather changes while exploring, adding an extra layer of realism to the VR gaming experience</a:t>
            </a:r>
            <a:endParaRPr b="1"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b="1" lang="en" sz="1700">
                <a:solidFill>
                  <a:srgbClr val="000000"/>
                </a:solidFill>
              </a:rPr>
              <a:t>As a user, the Photon Unity Networking to connect with others and engage in games within the VR world. Players can compete against each other on a real-world map where strategic advantages are based on actual geography</a:t>
            </a:r>
            <a:endParaRPr b="1"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b="1" lang="en" sz="1700">
                <a:solidFill>
                  <a:srgbClr val="000000"/>
                </a:solidFill>
              </a:rPr>
              <a:t>As a tourist, the Places API to provide information about nearby points of interest and landmarks within the VR environment</a:t>
            </a:r>
            <a:endParaRPr sz="1700"/>
          </a:p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b="1" lang="en" sz="1700">
                <a:solidFill>
                  <a:srgbClr val="000000"/>
                </a:solidFill>
              </a:rPr>
              <a:t>As a VR developer, I can use the Directions API to calculate routes and navigation information within the VR world, which can be essential for strategic gameplay</a:t>
            </a:r>
            <a:endParaRPr b="1"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b="1" lang="en" sz="1700">
                <a:solidFill>
                  <a:srgbClr val="000000"/>
                </a:solidFill>
              </a:rPr>
              <a:t>As a software developer, I can use the Time Zone API to determine the time zone of specific locations</a:t>
            </a:r>
            <a:endParaRPr b="1"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b="1" lang="en" sz="1700">
                <a:solidFill>
                  <a:srgbClr val="000000"/>
                </a:solidFill>
              </a:rPr>
              <a:t>As a software developer, I can use the JavaScript API to showcase the developer’s ability to integrate Google Maps into the VR environment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