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59" r:id="rId6"/>
    <p:sldId id="257" r:id="rId7"/>
    <p:sldId id="258" r:id="rId8"/>
    <p:sldId id="260" r:id="rId9"/>
    <p:sldId id="261" r:id="rId10"/>
    <p:sldId id="262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esearch@ChatterjeeLab\COVID-Projections\DELPHI\MIT_Model_Test\MIT_Model_Validation_0721_V3_Graphin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California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California!$B$1</c:f>
              <c:strCache>
                <c:ptCount val="1"/>
                <c:pt idx="0">
                  <c:v>California_cum_death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California!$A$2:$A$208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California!$B$2:$B$208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3</c:v>
                </c:pt>
                <c:pt idx="53">
                  <c:v>5</c:v>
                </c:pt>
                <c:pt idx="54">
                  <c:v>7</c:v>
                </c:pt>
                <c:pt idx="55">
                  <c:v>12</c:v>
                </c:pt>
                <c:pt idx="56">
                  <c:v>16</c:v>
                </c:pt>
                <c:pt idx="57">
                  <c:v>18</c:v>
                </c:pt>
                <c:pt idx="58">
                  <c:v>24</c:v>
                </c:pt>
                <c:pt idx="59">
                  <c:v>25</c:v>
                </c:pt>
                <c:pt idx="60">
                  <c:v>30</c:v>
                </c:pt>
                <c:pt idx="61">
                  <c:v>39</c:v>
                </c:pt>
                <c:pt idx="62">
                  <c:v>50</c:v>
                </c:pt>
                <c:pt idx="63">
                  <c:v>65</c:v>
                </c:pt>
                <c:pt idx="64">
                  <c:v>81</c:v>
                </c:pt>
                <c:pt idx="65">
                  <c:v>94</c:v>
                </c:pt>
                <c:pt idx="66">
                  <c:v>110</c:v>
                </c:pt>
                <c:pt idx="67">
                  <c:v>124</c:v>
                </c:pt>
                <c:pt idx="68">
                  <c:v>146</c:v>
                </c:pt>
                <c:pt idx="69">
                  <c:v>173</c:v>
                </c:pt>
                <c:pt idx="70">
                  <c:v>199</c:v>
                </c:pt>
                <c:pt idx="71">
                  <c:v>238</c:v>
                </c:pt>
                <c:pt idx="72">
                  <c:v>265</c:v>
                </c:pt>
                <c:pt idx="73">
                  <c:v>289</c:v>
                </c:pt>
                <c:pt idx="74">
                  <c:v>348</c:v>
                </c:pt>
                <c:pt idx="75">
                  <c:v>380</c:v>
                </c:pt>
                <c:pt idx="76">
                  <c:v>432</c:v>
                </c:pt>
                <c:pt idx="77">
                  <c:v>495</c:v>
                </c:pt>
                <c:pt idx="78">
                  <c:v>544</c:v>
                </c:pt>
                <c:pt idx="79">
                  <c:v>583</c:v>
                </c:pt>
                <c:pt idx="80">
                  <c:v>604</c:v>
                </c:pt>
                <c:pt idx="81">
                  <c:v>640</c:v>
                </c:pt>
                <c:pt idx="82">
                  <c:v>714</c:v>
                </c:pt>
                <c:pt idx="83">
                  <c:v>767</c:v>
                </c:pt>
                <c:pt idx="84">
                  <c:v>860</c:v>
                </c:pt>
                <c:pt idx="85">
                  <c:v>956</c:v>
                </c:pt>
                <c:pt idx="86">
                  <c:v>1037</c:v>
                </c:pt>
                <c:pt idx="87">
                  <c:v>1140</c:v>
                </c:pt>
                <c:pt idx="88">
                  <c:v>1177</c:v>
                </c:pt>
                <c:pt idx="89">
                  <c:v>1225</c:v>
                </c:pt>
                <c:pt idx="90">
                  <c:v>1282</c:v>
                </c:pt>
                <c:pt idx="91">
                  <c:v>1421</c:v>
                </c:pt>
                <c:pt idx="92">
                  <c:v>1533</c:v>
                </c:pt>
                <c:pt idx="93">
                  <c:v>1621</c:v>
                </c:pt>
                <c:pt idx="94">
                  <c:v>1689</c:v>
                </c:pt>
                <c:pt idx="95">
                  <c:v>1725</c:v>
                </c:pt>
                <c:pt idx="96">
                  <c:v>1779</c:v>
                </c:pt>
                <c:pt idx="97">
                  <c:v>1864</c:v>
                </c:pt>
                <c:pt idx="98">
                  <c:v>1946</c:v>
                </c:pt>
                <c:pt idx="99">
                  <c:v>2031</c:v>
                </c:pt>
                <c:pt idx="100">
                  <c:v>2126</c:v>
                </c:pt>
                <c:pt idx="101">
                  <c:v>2180</c:v>
                </c:pt>
                <c:pt idx="102">
                  <c:v>2216</c:v>
                </c:pt>
                <c:pt idx="103">
                  <c:v>2278</c:v>
                </c:pt>
                <c:pt idx="104">
                  <c:v>2381</c:v>
                </c:pt>
                <c:pt idx="105">
                  <c:v>2464</c:v>
                </c:pt>
                <c:pt idx="106">
                  <c:v>2535</c:v>
                </c:pt>
                <c:pt idx="107">
                  <c:v>2613</c:v>
                </c:pt>
                <c:pt idx="108">
                  <c:v>2687</c:v>
                </c:pt>
                <c:pt idx="109">
                  <c:v>2716</c:v>
                </c:pt>
                <c:pt idx="110">
                  <c:v>2779</c:v>
                </c:pt>
                <c:pt idx="111">
                  <c:v>2879</c:v>
                </c:pt>
                <c:pt idx="112">
                  <c:v>2957</c:v>
                </c:pt>
                <c:pt idx="113">
                  <c:v>3052</c:v>
                </c:pt>
                <c:pt idx="114">
                  <c:v>3136</c:v>
                </c:pt>
                <c:pt idx="115">
                  <c:v>3208</c:v>
                </c:pt>
                <c:pt idx="116">
                  <c:v>3240</c:v>
                </c:pt>
                <c:pt idx="117">
                  <c:v>3279</c:v>
                </c:pt>
                <c:pt idx="118">
                  <c:v>3403</c:v>
                </c:pt>
                <c:pt idx="119">
                  <c:v>3497</c:v>
                </c:pt>
                <c:pt idx="120">
                  <c:v>3583</c:v>
                </c:pt>
                <c:pt idx="121">
                  <c:v>3665</c:v>
                </c:pt>
                <c:pt idx="122">
                  <c:v>3737</c:v>
                </c:pt>
                <c:pt idx="123">
                  <c:v>3753</c:v>
                </c:pt>
                <c:pt idx="124">
                  <c:v>3768</c:v>
                </c:pt>
                <c:pt idx="125">
                  <c:v>3818</c:v>
                </c:pt>
                <c:pt idx="126">
                  <c:v>3894</c:v>
                </c:pt>
                <c:pt idx="127">
                  <c:v>3993</c:v>
                </c:pt>
                <c:pt idx="128">
                  <c:v>4077</c:v>
                </c:pt>
                <c:pt idx="129">
                  <c:v>4144</c:v>
                </c:pt>
                <c:pt idx="130">
                  <c:v>4172</c:v>
                </c:pt>
                <c:pt idx="131">
                  <c:v>4217</c:v>
                </c:pt>
                <c:pt idx="132">
                  <c:v>4305</c:v>
                </c:pt>
                <c:pt idx="133">
                  <c:v>4374</c:v>
                </c:pt>
                <c:pt idx="134">
                  <c:v>4444</c:v>
                </c:pt>
                <c:pt idx="135">
                  <c:v>4529</c:v>
                </c:pt>
                <c:pt idx="136">
                  <c:v>4607</c:v>
                </c:pt>
                <c:pt idx="137">
                  <c:v>4632</c:v>
                </c:pt>
                <c:pt idx="138">
                  <c:v>4657</c:v>
                </c:pt>
                <c:pt idx="139">
                  <c:v>4745</c:v>
                </c:pt>
                <c:pt idx="140">
                  <c:v>4854</c:v>
                </c:pt>
                <c:pt idx="141">
                  <c:v>4934</c:v>
                </c:pt>
                <c:pt idx="142">
                  <c:v>4978</c:v>
                </c:pt>
                <c:pt idx="143">
                  <c:v>5076</c:v>
                </c:pt>
                <c:pt idx="144">
                  <c:v>5099</c:v>
                </c:pt>
                <c:pt idx="145">
                  <c:v>5114</c:v>
                </c:pt>
                <c:pt idx="146">
                  <c:v>5200</c:v>
                </c:pt>
                <c:pt idx="147">
                  <c:v>5271</c:v>
                </c:pt>
                <c:pt idx="148">
                  <c:v>5355</c:v>
                </c:pt>
                <c:pt idx="149">
                  <c:v>5426</c:v>
                </c:pt>
                <c:pt idx="150">
                  <c:v>5494</c:v>
                </c:pt>
                <c:pt idx="151">
                  <c:v>5515</c:v>
                </c:pt>
                <c:pt idx="152">
                  <c:v>5566</c:v>
                </c:pt>
                <c:pt idx="153">
                  <c:v>5626</c:v>
                </c:pt>
                <c:pt idx="154">
                  <c:v>5725</c:v>
                </c:pt>
                <c:pt idx="155">
                  <c:v>5806</c:v>
                </c:pt>
                <c:pt idx="156">
                  <c:v>5868</c:v>
                </c:pt>
                <c:pt idx="157">
                  <c:v>5899</c:v>
                </c:pt>
                <c:pt idx="158">
                  <c:v>5932</c:v>
                </c:pt>
                <c:pt idx="159">
                  <c:v>5983</c:v>
                </c:pt>
                <c:pt idx="160">
                  <c:v>6082</c:v>
                </c:pt>
                <c:pt idx="161">
                  <c:v>6169</c:v>
                </c:pt>
                <c:pt idx="162">
                  <c:v>6265</c:v>
                </c:pt>
                <c:pt idx="163">
                  <c:v>6315</c:v>
                </c:pt>
                <c:pt idx="164">
                  <c:v>6334</c:v>
                </c:pt>
                <c:pt idx="165">
                  <c:v>6373</c:v>
                </c:pt>
                <c:pt idx="166">
                  <c:v>6441</c:v>
                </c:pt>
                <c:pt idx="167">
                  <c:v>6573</c:v>
                </c:pt>
                <c:pt idx="168">
                  <c:v>6718</c:v>
                </c:pt>
                <c:pt idx="169">
                  <c:v>6859</c:v>
                </c:pt>
                <c:pt idx="170">
                  <c:v>6955</c:v>
                </c:pt>
                <c:pt idx="171">
                  <c:v>7027</c:v>
                </c:pt>
                <c:pt idx="172">
                  <c:v>7051</c:v>
                </c:pt>
                <c:pt idx="173">
                  <c:v>7089</c:v>
                </c:pt>
                <c:pt idx="174">
                  <c:v>7250</c:v>
                </c:pt>
                <c:pt idx="175">
                  <c:v>7375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73-47B4-A39A-5CA3545BC6D9}"/>
            </c:ext>
          </c:extLst>
        </c:ser>
        <c:ser>
          <c:idx val="1"/>
          <c:order val="1"/>
          <c:tx>
            <c:strRef>
              <c:f>California!$D$1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California!$D$149:$D$177</c:f>
              <c:numCache>
                <c:formatCode>General</c:formatCode>
                <c:ptCount val="29"/>
                <c:pt idx="0">
                  <c:v>5949</c:v>
                </c:pt>
                <c:pt idx="1">
                  <c:v>6047</c:v>
                </c:pt>
                <c:pt idx="2">
                  <c:v>6146</c:v>
                </c:pt>
                <c:pt idx="3">
                  <c:v>6245</c:v>
                </c:pt>
                <c:pt idx="4">
                  <c:v>6344</c:v>
                </c:pt>
                <c:pt idx="5">
                  <c:v>6443</c:v>
                </c:pt>
                <c:pt idx="6">
                  <c:v>6542</c:v>
                </c:pt>
                <c:pt idx="7">
                  <c:v>6641</c:v>
                </c:pt>
                <c:pt idx="8">
                  <c:v>6740</c:v>
                </c:pt>
                <c:pt idx="9">
                  <c:v>6839</c:v>
                </c:pt>
                <c:pt idx="10">
                  <c:v>6937</c:v>
                </c:pt>
                <c:pt idx="11">
                  <c:v>7036</c:v>
                </c:pt>
                <c:pt idx="12">
                  <c:v>7134</c:v>
                </c:pt>
                <c:pt idx="13">
                  <c:v>7232</c:v>
                </c:pt>
                <c:pt idx="14">
                  <c:v>7329</c:v>
                </c:pt>
                <c:pt idx="15">
                  <c:v>7427</c:v>
                </c:pt>
                <c:pt idx="16">
                  <c:v>7524</c:v>
                </c:pt>
                <c:pt idx="17">
                  <c:v>7620</c:v>
                </c:pt>
                <c:pt idx="18">
                  <c:v>7717</c:v>
                </c:pt>
                <c:pt idx="19">
                  <c:v>7813</c:v>
                </c:pt>
                <c:pt idx="20">
                  <c:v>7908</c:v>
                </c:pt>
                <c:pt idx="21">
                  <c:v>8003</c:v>
                </c:pt>
                <c:pt idx="22">
                  <c:v>8098</c:v>
                </c:pt>
                <c:pt idx="23">
                  <c:v>8192</c:v>
                </c:pt>
                <c:pt idx="24">
                  <c:v>8286</c:v>
                </c:pt>
                <c:pt idx="25">
                  <c:v>8379</c:v>
                </c:pt>
                <c:pt idx="26">
                  <c:v>8471</c:v>
                </c:pt>
                <c:pt idx="27">
                  <c:v>8563</c:v>
                </c:pt>
                <c:pt idx="28">
                  <c:v>8654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473-47B4-A39A-5CA3545BC6D9}"/>
            </c:ext>
          </c:extLst>
        </c:ser>
        <c:ser>
          <c:idx val="2"/>
          <c:order val="2"/>
          <c:tx>
            <c:strRef>
              <c:f>California!$F$1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California!$F$163:$F$177</c:f>
              <c:numCache>
                <c:formatCode>General</c:formatCode>
                <c:ptCount val="15"/>
                <c:pt idx="0">
                  <c:v>6808</c:v>
                </c:pt>
                <c:pt idx="1">
                  <c:v>6957</c:v>
                </c:pt>
                <c:pt idx="2">
                  <c:v>7106</c:v>
                </c:pt>
                <c:pt idx="3">
                  <c:v>7257</c:v>
                </c:pt>
                <c:pt idx="4">
                  <c:v>7408</c:v>
                </c:pt>
                <c:pt idx="5">
                  <c:v>7561</c:v>
                </c:pt>
                <c:pt idx="6">
                  <c:v>7714</c:v>
                </c:pt>
                <c:pt idx="7">
                  <c:v>7867</c:v>
                </c:pt>
                <c:pt idx="8">
                  <c:v>8022</c:v>
                </c:pt>
                <c:pt idx="9">
                  <c:v>8177</c:v>
                </c:pt>
                <c:pt idx="10">
                  <c:v>8333</c:v>
                </c:pt>
                <c:pt idx="11">
                  <c:v>8489</c:v>
                </c:pt>
                <c:pt idx="12">
                  <c:v>8646</c:v>
                </c:pt>
                <c:pt idx="13">
                  <c:v>8804</c:v>
                </c:pt>
                <c:pt idx="14">
                  <c:v>8963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473-47B4-A39A-5CA3545BC6D9}"/>
            </c:ext>
          </c:extLst>
        </c:ser>
        <c:ser>
          <c:idx val="3"/>
          <c:order val="3"/>
          <c:tx>
            <c:strRef>
              <c:f>California!$H$1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California!$H$170:$H$177</c:f>
              <c:numCache>
                <c:formatCode>General</c:formatCode>
                <c:ptCount val="8"/>
                <c:pt idx="0">
                  <c:v>8093</c:v>
                </c:pt>
                <c:pt idx="1">
                  <c:v>8247</c:v>
                </c:pt>
                <c:pt idx="2">
                  <c:v>8402</c:v>
                </c:pt>
                <c:pt idx="3">
                  <c:v>8557</c:v>
                </c:pt>
                <c:pt idx="4">
                  <c:v>8713</c:v>
                </c:pt>
                <c:pt idx="5">
                  <c:v>8869</c:v>
                </c:pt>
                <c:pt idx="6">
                  <c:v>9025</c:v>
                </c:pt>
                <c:pt idx="7">
                  <c:v>9182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473-47B4-A39A-5CA3545B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97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914654082607809"/>
          <c:y val="0.5386312571547669"/>
          <c:w val="0.52221618143920301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Michigan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Michigan!$B$1</c:f>
              <c:strCache>
                <c:ptCount val="1"/>
                <c:pt idx="0">
                  <c:v>Michigan_cum_death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Michigan!$A$2:$A$208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Michigan!$B$2:$B$208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3</c:v>
                </c:pt>
                <c:pt idx="59">
                  <c:v>6</c:v>
                </c:pt>
                <c:pt idx="60">
                  <c:v>12</c:v>
                </c:pt>
                <c:pt idx="61">
                  <c:v>18</c:v>
                </c:pt>
                <c:pt idx="62">
                  <c:v>31</c:v>
                </c:pt>
                <c:pt idx="63">
                  <c:v>51</c:v>
                </c:pt>
                <c:pt idx="64">
                  <c:v>71</c:v>
                </c:pt>
                <c:pt idx="65">
                  <c:v>107</c:v>
                </c:pt>
                <c:pt idx="66">
                  <c:v>130</c:v>
                </c:pt>
                <c:pt idx="67">
                  <c:v>157</c:v>
                </c:pt>
                <c:pt idx="68">
                  <c:v>213</c:v>
                </c:pt>
                <c:pt idx="69">
                  <c:v>292</c:v>
                </c:pt>
                <c:pt idx="70">
                  <c:v>370</c:v>
                </c:pt>
                <c:pt idx="71">
                  <c:v>453</c:v>
                </c:pt>
                <c:pt idx="72">
                  <c:v>518</c:v>
                </c:pt>
                <c:pt idx="73">
                  <c:v>585</c:v>
                </c:pt>
                <c:pt idx="74">
                  <c:v>675</c:v>
                </c:pt>
                <c:pt idx="75">
                  <c:v>793</c:v>
                </c:pt>
                <c:pt idx="76">
                  <c:v>917</c:v>
                </c:pt>
                <c:pt idx="77">
                  <c:v>1037</c:v>
                </c:pt>
                <c:pt idx="78">
                  <c:v>1164</c:v>
                </c:pt>
                <c:pt idx="79">
                  <c:v>1371</c:v>
                </c:pt>
                <c:pt idx="80">
                  <c:v>1487</c:v>
                </c:pt>
                <c:pt idx="81">
                  <c:v>1592</c:v>
                </c:pt>
                <c:pt idx="82">
                  <c:v>1724</c:v>
                </c:pt>
                <c:pt idx="83">
                  <c:v>1899</c:v>
                </c:pt>
                <c:pt idx="84">
                  <c:v>2056</c:v>
                </c:pt>
                <c:pt idx="85">
                  <c:v>2136</c:v>
                </c:pt>
                <c:pt idx="86">
                  <c:v>2375</c:v>
                </c:pt>
                <c:pt idx="87">
                  <c:v>2460</c:v>
                </c:pt>
                <c:pt idx="88">
                  <c:v>2551</c:v>
                </c:pt>
                <c:pt idx="89">
                  <c:v>2637</c:v>
                </c:pt>
                <c:pt idx="90">
                  <c:v>2746</c:v>
                </c:pt>
                <c:pt idx="91">
                  <c:v>2987</c:v>
                </c:pt>
                <c:pt idx="92">
                  <c:v>3157</c:v>
                </c:pt>
                <c:pt idx="93">
                  <c:v>3267</c:v>
                </c:pt>
                <c:pt idx="94">
                  <c:v>3339</c:v>
                </c:pt>
                <c:pt idx="95">
                  <c:v>3505</c:v>
                </c:pt>
                <c:pt idx="96">
                  <c:v>3598</c:v>
                </c:pt>
                <c:pt idx="97">
                  <c:v>3766</c:v>
                </c:pt>
                <c:pt idx="98">
                  <c:v>3869</c:v>
                </c:pt>
                <c:pt idx="99">
                  <c:v>3991</c:v>
                </c:pt>
                <c:pt idx="100">
                  <c:v>4069</c:v>
                </c:pt>
                <c:pt idx="101">
                  <c:v>4224</c:v>
                </c:pt>
                <c:pt idx="102">
                  <c:v>4258</c:v>
                </c:pt>
                <c:pt idx="103">
                  <c:v>4345</c:v>
                </c:pt>
                <c:pt idx="104">
                  <c:v>4391</c:v>
                </c:pt>
                <c:pt idx="105">
                  <c:v>4465</c:v>
                </c:pt>
                <c:pt idx="106">
                  <c:v>4556</c:v>
                </c:pt>
                <c:pt idx="107">
                  <c:v>4614</c:v>
                </c:pt>
                <c:pt idx="108">
                  <c:v>4757</c:v>
                </c:pt>
                <c:pt idx="109">
                  <c:v>4783</c:v>
                </c:pt>
                <c:pt idx="110">
                  <c:v>4812</c:v>
                </c:pt>
                <c:pt idx="111">
                  <c:v>4904</c:v>
                </c:pt>
                <c:pt idx="112">
                  <c:v>4945</c:v>
                </c:pt>
                <c:pt idx="113">
                  <c:v>5019</c:v>
                </c:pt>
                <c:pt idx="114">
                  <c:v>5058</c:v>
                </c:pt>
                <c:pt idx="115">
                  <c:v>5114</c:v>
                </c:pt>
                <c:pt idx="116">
                  <c:v>5124</c:v>
                </c:pt>
                <c:pt idx="117">
                  <c:v>5148</c:v>
                </c:pt>
                <c:pt idx="118">
                  <c:v>5250</c:v>
                </c:pt>
                <c:pt idx="119">
                  <c:v>5296</c:v>
                </c:pt>
                <c:pt idx="120">
                  <c:v>5366</c:v>
                </c:pt>
                <c:pt idx="121">
                  <c:v>5395</c:v>
                </c:pt>
                <c:pt idx="122">
                  <c:v>5460</c:v>
                </c:pt>
                <c:pt idx="123">
                  <c:v>5466</c:v>
                </c:pt>
                <c:pt idx="124">
                  <c:v>5479</c:v>
                </c:pt>
                <c:pt idx="125">
                  <c:v>5506</c:v>
                </c:pt>
                <c:pt idx="126">
                  <c:v>5574</c:v>
                </c:pt>
                <c:pt idx="127">
                  <c:v>5612</c:v>
                </c:pt>
                <c:pt idx="128">
                  <c:v>5646</c:v>
                </c:pt>
                <c:pt idx="129">
                  <c:v>5704</c:v>
                </c:pt>
                <c:pt idx="130">
                  <c:v>5731</c:v>
                </c:pt>
                <c:pt idx="131">
                  <c:v>5758</c:v>
                </c:pt>
                <c:pt idx="132">
                  <c:v>5795</c:v>
                </c:pt>
                <c:pt idx="133">
                  <c:v>5813</c:v>
                </c:pt>
                <c:pt idx="134">
                  <c:v>5839</c:v>
                </c:pt>
                <c:pt idx="135">
                  <c:v>5909</c:v>
                </c:pt>
                <c:pt idx="136">
                  <c:v>5916</c:v>
                </c:pt>
                <c:pt idx="137">
                  <c:v>5927</c:v>
                </c:pt>
                <c:pt idx="138">
                  <c:v>5942</c:v>
                </c:pt>
                <c:pt idx="139">
                  <c:v>5951</c:v>
                </c:pt>
                <c:pt idx="140">
                  <c:v>5952</c:v>
                </c:pt>
                <c:pt idx="141">
                  <c:v>5985</c:v>
                </c:pt>
                <c:pt idx="142">
                  <c:v>5990</c:v>
                </c:pt>
                <c:pt idx="143">
                  <c:v>6013</c:v>
                </c:pt>
                <c:pt idx="144">
                  <c:v>6016</c:v>
                </c:pt>
                <c:pt idx="145">
                  <c:v>6018</c:v>
                </c:pt>
                <c:pt idx="146">
                  <c:v>6034</c:v>
                </c:pt>
                <c:pt idx="147">
                  <c:v>6036</c:v>
                </c:pt>
                <c:pt idx="148">
                  <c:v>6061</c:v>
                </c:pt>
                <c:pt idx="149">
                  <c:v>6067</c:v>
                </c:pt>
                <c:pt idx="150">
                  <c:v>6087</c:v>
                </c:pt>
                <c:pt idx="151">
                  <c:v>6090</c:v>
                </c:pt>
                <c:pt idx="152">
                  <c:v>6097</c:v>
                </c:pt>
                <c:pt idx="153">
                  <c:v>6109</c:v>
                </c:pt>
                <c:pt idx="154">
                  <c:v>6114</c:v>
                </c:pt>
                <c:pt idx="155">
                  <c:v>6133</c:v>
                </c:pt>
                <c:pt idx="156">
                  <c:v>6134</c:v>
                </c:pt>
                <c:pt idx="157">
                  <c:v>6153</c:v>
                </c:pt>
                <c:pt idx="158">
                  <c:v>6157</c:v>
                </c:pt>
                <c:pt idx="159">
                  <c:v>6161</c:v>
                </c:pt>
                <c:pt idx="160">
                  <c:v>6193</c:v>
                </c:pt>
                <c:pt idx="161">
                  <c:v>6198</c:v>
                </c:pt>
                <c:pt idx="162">
                  <c:v>6212</c:v>
                </c:pt>
                <c:pt idx="163">
                  <c:v>6215</c:v>
                </c:pt>
                <c:pt idx="164">
                  <c:v>6218</c:v>
                </c:pt>
                <c:pt idx="165">
                  <c:v>6218</c:v>
                </c:pt>
                <c:pt idx="166">
                  <c:v>6221</c:v>
                </c:pt>
                <c:pt idx="167">
                  <c:v>6251</c:v>
                </c:pt>
                <c:pt idx="168">
                  <c:v>6262</c:v>
                </c:pt>
                <c:pt idx="169">
                  <c:v>6271</c:v>
                </c:pt>
                <c:pt idx="170">
                  <c:v>6285</c:v>
                </c:pt>
                <c:pt idx="171">
                  <c:v>6313</c:v>
                </c:pt>
                <c:pt idx="172">
                  <c:v>6314</c:v>
                </c:pt>
                <c:pt idx="173">
                  <c:v>6321</c:v>
                </c:pt>
                <c:pt idx="174">
                  <c:v>6326</c:v>
                </c:pt>
                <c:pt idx="175">
                  <c:v>6330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31-451D-ACFE-EE62DFAA4F96}"/>
            </c:ext>
          </c:extLst>
        </c:ser>
        <c:ser>
          <c:idx val="1"/>
          <c:order val="1"/>
          <c:tx>
            <c:strRef>
              <c:f>Michigan!$D$1</c:f>
              <c:strCache>
                <c:ptCount val="1"/>
                <c:pt idx="0">
                  <c:v>predict_cum_death_04-09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Michigan!$D$54:$D$177</c:f>
              <c:numCache>
                <c:formatCode>General</c:formatCode>
                <c:ptCount val="124"/>
                <c:pt idx="26">
                  <c:v>836</c:v>
                </c:pt>
                <c:pt idx="27">
                  <c:v>959</c:v>
                </c:pt>
                <c:pt idx="28">
                  <c:v>1091</c:v>
                </c:pt>
                <c:pt idx="29">
                  <c:v>1232</c:v>
                </c:pt>
                <c:pt idx="30">
                  <c:v>1381</c:v>
                </c:pt>
                <c:pt idx="31">
                  <c:v>1537</c:v>
                </c:pt>
                <c:pt idx="32">
                  <c:v>1701</c:v>
                </c:pt>
                <c:pt idx="33">
                  <c:v>1870</c:v>
                </c:pt>
                <c:pt idx="34">
                  <c:v>2045</c:v>
                </c:pt>
                <c:pt idx="35">
                  <c:v>2224</c:v>
                </c:pt>
                <c:pt idx="36">
                  <c:v>2406</c:v>
                </c:pt>
                <c:pt idx="37">
                  <c:v>2592</c:v>
                </c:pt>
                <c:pt idx="38">
                  <c:v>2778</c:v>
                </c:pt>
                <c:pt idx="39">
                  <c:v>2967</c:v>
                </c:pt>
                <c:pt idx="40">
                  <c:v>3155</c:v>
                </c:pt>
                <c:pt idx="41">
                  <c:v>3344</c:v>
                </c:pt>
                <c:pt idx="42">
                  <c:v>3531</c:v>
                </c:pt>
                <c:pt idx="43">
                  <c:v>3716</c:v>
                </c:pt>
                <c:pt idx="44">
                  <c:v>3900</c:v>
                </c:pt>
                <c:pt idx="45">
                  <c:v>4081</c:v>
                </c:pt>
                <c:pt idx="46">
                  <c:v>4258</c:v>
                </c:pt>
                <c:pt idx="47">
                  <c:v>4433</c:v>
                </c:pt>
                <c:pt idx="48">
                  <c:v>4603</c:v>
                </c:pt>
                <c:pt idx="49">
                  <c:v>4769</c:v>
                </c:pt>
                <c:pt idx="50">
                  <c:v>4931</c:v>
                </c:pt>
                <c:pt idx="51">
                  <c:v>5088</c:v>
                </c:pt>
                <c:pt idx="52">
                  <c:v>5240</c:v>
                </c:pt>
                <c:pt idx="53">
                  <c:v>5387</c:v>
                </c:pt>
                <c:pt idx="54">
                  <c:v>5530</c:v>
                </c:pt>
                <c:pt idx="55">
                  <c:v>5667</c:v>
                </c:pt>
                <c:pt idx="56">
                  <c:v>5799</c:v>
                </c:pt>
                <c:pt idx="57">
                  <c:v>5926</c:v>
                </c:pt>
                <c:pt idx="58">
                  <c:v>6048</c:v>
                </c:pt>
                <c:pt idx="59">
                  <c:v>6165</c:v>
                </c:pt>
                <c:pt idx="60">
                  <c:v>6277</c:v>
                </c:pt>
                <c:pt idx="61">
                  <c:v>6384</c:v>
                </c:pt>
                <c:pt idx="62">
                  <c:v>6486</c:v>
                </c:pt>
                <c:pt idx="63">
                  <c:v>6584</c:v>
                </c:pt>
                <c:pt idx="64">
                  <c:v>6677</c:v>
                </c:pt>
                <c:pt idx="65">
                  <c:v>6765</c:v>
                </c:pt>
                <c:pt idx="66">
                  <c:v>6849</c:v>
                </c:pt>
                <c:pt idx="67">
                  <c:v>6929</c:v>
                </c:pt>
                <c:pt idx="68">
                  <c:v>7005</c:v>
                </c:pt>
                <c:pt idx="69">
                  <c:v>7077</c:v>
                </c:pt>
                <c:pt idx="70">
                  <c:v>7145</c:v>
                </c:pt>
                <c:pt idx="71">
                  <c:v>7210</c:v>
                </c:pt>
                <c:pt idx="72">
                  <c:v>7271</c:v>
                </c:pt>
                <c:pt idx="73">
                  <c:v>7328</c:v>
                </c:pt>
                <c:pt idx="74">
                  <c:v>7383</c:v>
                </c:pt>
                <c:pt idx="75">
                  <c:v>7434</c:v>
                </c:pt>
                <c:pt idx="76">
                  <c:v>7483</c:v>
                </c:pt>
                <c:pt idx="77">
                  <c:v>7528</c:v>
                </c:pt>
                <c:pt idx="78">
                  <c:v>7571</c:v>
                </c:pt>
                <c:pt idx="79">
                  <c:v>7612</c:v>
                </c:pt>
                <c:pt idx="80">
                  <c:v>7650</c:v>
                </c:pt>
                <c:pt idx="81">
                  <c:v>7686</c:v>
                </c:pt>
                <c:pt idx="82">
                  <c:v>7720</c:v>
                </c:pt>
                <c:pt idx="83">
                  <c:v>7752</c:v>
                </c:pt>
                <c:pt idx="84">
                  <c:v>7781</c:v>
                </c:pt>
                <c:pt idx="85">
                  <c:v>7809</c:v>
                </c:pt>
                <c:pt idx="86">
                  <c:v>7836</c:v>
                </c:pt>
                <c:pt idx="87">
                  <c:v>7860</c:v>
                </c:pt>
                <c:pt idx="88">
                  <c:v>7883</c:v>
                </c:pt>
                <c:pt idx="89">
                  <c:v>7905</c:v>
                </c:pt>
                <c:pt idx="90">
                  <c:v>7925</c:v>
                </c:pt>
                <c:pt idx="91">
                  <c:v>7944</c:v>
                </c:pt>
                <c:pt idx="92">
                  <c:v>7962</c:v>
                </c:pt>
                <c:pt idx="93">
                  <c:v>7978</c:v>
                </c:pt>
                <c:pt idx="94">
                  <c:v>7994</c:v>
                </c:pt>
                <c:pt idx="95">
                  <c:v>8009</c:v>
                </c:pt>
                <c:pt idx="96">
                  <c:v>8022</c:v>
                </c:pt>
                <c:pt idx="97">
                  <c:v>8035</c:v>
                </c:pt>
                <c:pt idx="98">
                  <c:v>8047</c:v>
                </c:pt>
                <c:pt idx="99">
                  <c:v>8058</c:v>
                </c:pt>
                <c:pt idx="100">
                  <c:v>8068</c:v>
                </c:pt>
                <c:pt idx="101">
                  <c:v>8078</c:v>
                </c:pt>
                <c:pt idx="102">
                  <c:v>8087</c:v>
                </c:pt>
                <c:pt idx="103">
                  <c:v>8095</c:v>
                </c:pt>
                <c:pt idx="104">
                  <c:v>8103</c:v>
                </c:pt>
                <c:pt idx="105">
                  <c:v>8111</c:v>
                </c:pt>
                <c:pt idx="106">
                  <c:v>8117</c:v>
                </c:pt>
                <c:pt idx="107">
                  <c:v>8124</c:v>
                </c:pt>
                <c:pt idx="108">
                  <c:v>8130</c:v>
                </c:pt>
                <c:pt idx="109">
                  <c:v>8135</c:v>
                </c:pt>
                <c:pt idx="110">
                  <c:v>8141</c:v>
                </c:pt>
                <c:pt idx="111">
                  <c:v>8145</c:v>
                </c:pt>
                <c:pt idx="112">
                  <c:v>8150</c:v>
                </c:pt>
                <c:pt idx="113">
                  <c:v>8154</c:v>
                </c:pt>
                <c:pt idx="114">
                  <c:v>8158</c:v>
                </c:pt>
                <c:pt idx="115">
                  <c:v>8162</c:v>
                </c:pt>
                <c:pt idx="116">
                  <c:v>8165</c:v>
                </c:pt>
                <c:pt idx="117">
                  <c:v>8168</c:v>
                </c:pt>
                <c:pt idx="118">
                  <c:v>8171</c:v>
                </c:pt>
                <c:pt idx="119">
                  <c:v>8174</c:v>
                </c:pt>
                <c:pt idx="120">
                  <c:v>8176</c:v>
                </c:pt>
                <c:pt idx="121">
                  <c:v>8179</c:v>
                </c:pt>
                <c:pt idx="122">
                  <c:v>8181</c:v>
                </c:pt>
                <c:pt idx="123">
                  <c:v>8183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31-451D-ACFE-EE62DFAA4F96}"/>
            </c:ext>
          </c:extLst>
        </c:ser>
        <c:ser>
          <c:idx val="2"/>
          <c:order val="2"/>
          <c:tx>
            <c:strRef>
              <c:f>Michigan!$F$1</c:f>
              <c:strCache>
                <c:ptCount val="1"/>
                <c:pt idx="0">
                  <c:v>predict_cum_death_04-16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Michigan!$F$61:$F$177</c:f>
              <c:numCache>
                <c:formatCode>General</c:formatCode>
                <c:ptCount val="117"/>
                <c:pt idx="26">
                  <c:v>1595</c:v>
                </c:pt>
                <c:pt idx="27">
                  <c:v>1717</c:v>
                </c:pt>
                <c:pt idx="28">
                  <c:v>1839</c:v>
                </c:pt>
                <c:pt idx="29">
                  <c:v>1962</c:v>
                </c:pt>
                <c:pt idx="30">
                  <c:v>2085</c:v>
                </c:pt>
                <c:pt idx="31">
                  <c:v>2208</c:v>
                </c:pt>
                <c:pt idx="32">
                  <c:v>2330</c:v>
                </c:pt>
                <c:pt idx="33">
                  <c:v>2451</c:v>
                </c:pt>
                <c:pt idx="34">
                  <c:v>2570</c:v>
                </c:pt>
                <c:pt idx="35">
                  <c:v>2688</c:v>
                </c:pt>
                <c:pt idx="36">
                  <c:v>2803</c:v>
                </c:pt>
                <c:pt idx="37">
                  <c:v>2917</c:v>
                </c:pt>
                <c:pt idx="38">
                  <c:v>3027</c:v>
                </c:pt>
                <c:pt idx="39">
                  <c:v>3135</c:v>
                </c:pt>
                <c:pt idx="40">
                  <c:v>3240</c:v>
                </c:pt>
                <c:pt idx="41">
                  <c:v>3342</c:v>
                </c:pt>
                <c:pt idx="42">
                  <c:v>3440</c:v>
                </c:pt>
                <c:pt idx="43">
                  <c:v>3536</c:v>
                </c:pt>
                <c:pt idx="44">
                  <c:v>3628</c:v>
                </c:pt>
                <c:pt idx="45">
                  <c:v>3717</c:v>
                </c:pt>
                <c:pt idx="46">
                  <c:v>3803</c:v>
                </c:pt>
                <c:pt idx="47">
                  <c:v>3885</c:v>
                </c:pt>
                <c:pt idx="48">
                  <c:v>3964</c:v>
                </c:pt>
                <c:pt idx="49">
                  <c:v>4040</c:v>
                </c:pt>
                <c:pt idx="50">
                  <c:v>4112</c:v>
                </c:pt>
                <c:pt idx="51">
                  <c:v>4181</c:v>
                </c:pt>
                <c:pt idx="52">
                  <c:v>4247</c:v>
                </c:pt>
                <c:pt idx="53">
                  <c:v>4310</c:v>
                </c:pt>
                <c:pt idx="54">
                  <c:v>4371</c:v>
                </c:pt>
                <c:pt idx="55">
                  <c:v>4428</c:v>
                </c:pt>
                <c:pt idx="56">
                  <c:v>4482</c:v>
                </c:pt>
                <c:pt idx="57">
                  <c:v>4534</c:v>
                </c:pt>
                <c:pt idx="58">
                  <c:v>4583</c:v>
                </c:pt>
                <c:pt idx="59">
                  <c:v>4629</c:v>
                </c:pt>
                <c:pt idx="60">
                  <c:v>4673</c:v>
                </c:pt>
                <c:pt idx="61">
                  <c:v>4715</c:v>
                </c:pt>
                <c:pt idx="62">
                  <c:v>4754</c:v>
                </c:pt>
                <c:pt idx="63">
                  <c:v>4792</c:v>
                </c:pt>
                <c:pt idx="64">
                  <c:v>4827</c:v>
                </c:pt>
                <c:pt idx="65">
                  <c:v>4860</c:v>
                </c:pt>
                <c:pt idx="66">
                  <c:v>4891</c:v>
                </c:pt>
                <c:pt idx="67">
                  <c:v>4921</c:v>
                </c:pt>
                <c:pt idx="68">
                  <c:v>4949</c:v>
                </c:pt>
                <c:pt idx="69">
                  <c:v>4975</c:v>
                </c:pt>
                <c:pt idx="70">
                  <c:v>5000</c:v>
                </c:pt>
                <c:pt idx="71">
                  <c:v>5023</c:v>
                </c:pt>
                <c:pt idx="72">
                  <c:v>5044</c:v>
                </c:pt>
                <c:pt idx="73">
                  <c:v>5065</c:v>
                </c:pt>
                <c:pt idx="74">
                  <c:v>5084</c:v>
                </c:pt>
                <c:pt idx="75">
                  <c:v>5102</c:v>
                </c:pt>
                <c:pt idx="76">
                  <c:v>5119</c:v>
                </c:pt>
                <c:pt idx="77">
                  <c:v>5135</c:v>
                </c:pt>
                <c:pt idx="78">
                  <c:v>5150</c:v>
                </c:pt>
                <c:pt idx="79">
                  <c:v>5164</c:v>
                </c:pt>
                <c:pt idx="80">
                  <c:v>5177</c:v>
                </c:pt>
                <c:pt idx="81">
                  <c:v>5189</c:v>
                </c:pt>
                <c:pt idx="82">
                  <c:v>5201</c:v>
                </c:pt>
                <c:pt idx="83">
                  <c:v>5212</c:v>
                </c:pt>
                <c:pt idx="84">
                  <c:v>5222</c:v>
                </c:pt>
                <c:pt idx="85">
                  <c:v>5231</c:v>
                </c:pt>
                <c:pt idx="86">
                  <c:v>5240</c:v>
                </c:pt>
                <c:pt idx="87">
                  <c:v>5248</c:v>
                </c:pt>
                <c:pt idx="88">
                  <c:v>5256</c:v>
                </c:pt>
                <c:pt idx="89">
                  <c:v>5263</c:v>
                </c:pt>
                <c:pt idx="90">
                  <c:v>5270</c:v>
                </c:pt>
                <c:pt idx="91">
                  <c:v>5276</c:v>
                </c:pt>
                <c:pt idx="92">
                  <c:v>5282</c:v>
                </c:pt>
                <c:pt idx="93">
                  <c:v>5287</c:v>
                </c:pt>
                <c:pt idx="94">
                  <c:v>5292</c:v>
                </c:pt>
                <c:pt idx="95">
                  <c:v>5297</c:v>
                </c:pt>
                <c:pt idx="96">
                  <c:v>5301</c:v>
                </c:pt>
                <c:pt idx="97">
                  <c:v>5305</c:v>
                </c:pt>
                <c:pt idx="98">
                  <c:v>5309</c:v>
                </c:pt>
                <c:pt idx="99">
                  <c:v>5313</c:v>
                </c:pt>
                <c:pt idx="100">
                  <c:v>5316</c:v>
                </c:pt>
                <c:pt idx="101">
                  <c:v>5319</c:v>
                </c:pt>
                <c:pt idx="102">
                  <c:v>5322</c:v>
                </c:pt>
                <c:pt idx="103">
                  <c:v>5325</c:v>
                </c:pt>
                <c:pt idx="104">
                  <c:v>5327</c:v>
                </c:pt>
                <c:pt idx="105">
                  <c:v>5330</c:v>
                </c:pt>
                <c:pt idx="106">
                  <c:v>5332</c:v>
                </c:pt>
                <c:pt idx="107">
                  <c:v>5334</c:v>
                </c:pt>
                <c:pt idx="108">
                  <c:v>5336</c:v>
                </c:pt>
                <c:pt idx="109">
                  <c:v>5338</c:v>
                </c:pt>
                <c:pt idx="110">
                  <c:v>5339</c:v>
                </c:pt>
                <c:pt idx="111">
                  <c:v>5341</c:v>
                </c:pt>
                <c:pt idx="112">
                  <c:v>5342</c:v>
                </c:pt>
                <c:pt idx="113">
                  <c:v>5344</c:v>
                </c:pt>
                <c:pt idx="114">
                  <c:v>5345</c:v>
                </c:pt>
                <c:pt idx="115">
                  <c:v>5346</c:v>
                </c:pt>
                <c:pt idx="116">
                  <c:v>5347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431-451D-ACFE-EE62DFAA4F96}"/>
            </c:ext>
          </c:extLst>
        </c:ser>
        <c:ser>
          <c:idx val="3"/>
          <c:order val="3"/>
          <c:tx>
            <c:strRef>
              <c:f>Michigan!$H$1</c:f>
              <c:strCache>
                <c:ptCount val="1"/>
                <c:pt idx="0">
                  <c:v>predict_cum_death_04-23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Michigan!$H$68:$H$177</c:f>
              <c:numCache>
                <c:formatCode>General</c:formatCode>
                <c:ptCount val="110"/>
                <c:pt idx="26">
                  <c:v>2480</c:v>
                </c:pt>
                <c:pt idx="27">
                  <c:v>2600</c:v>
                </c:pt>
                <c:pt idx="28">
                  <c:v>2719</c:v>
                </c:pt>
                <c:pt idx="29">
                  <c:v>2835</c:v>
                </c:pt>
                <c:pt idx="30">
                  <c:v>2948</c:v>
                </c:pt>
                <c:pt idx="31">
                  <c:v>3060</c:v>
                </c:pt>
                <c:pt idx="32">
                  <c:v>3168</c:v>
                </c:pt>
                <c:pt idx="33">
                  <c:v>3273</c:v>
                </c:pt>
                <c:pt idx="34">
                  <c:v>3376</c:v>
                </c:pt>
                <c:pt idx="35">
                  <c:v>3475</c:v>
                </c:pt>
                <c:pt idx="36">
                  <c:v>3571</c:v>
                </c:pt>
                <c:pt idx="37">
                  <c:v>3664</c:v>
                </c:pt>
                <c:pt idx="38">
                  <c:v>3753</c:v>
                </c:pt>
                <c:pt idx="39">
                  <c:v>3840</c:v>
                </c:pt>
                <c:pt idx="40">
                  <c:v>3923</c:v>
                </c:pt>
                <c:pt idx="41">
                  <c:v>4003</c:v>
                </c:pt>
                <c:pt idx="42">
                  <c:v>4079</c:v>
                </c:pt>
                <c:pt idx="43">
                  <c:v>4153</c:v>
                </c:pt>
                <c:pt idx="44">
                  <c:v>4223</c:v>
                </c:pt>
                <c:pt idx="45">
                  <c:v>4291</c:v>
                </c:pt>
                <c:pt idx="46">
                  <c:v>4355</c:v>
                </c:pt>
                <c:pt idx="47">
                  <c:v>4417</c:v>
                </c:pt>
                <c:pt idx="48">
                  <c:v>4476</c:v>
                </c:pt>
                <c:pt idx="49">
                  <c:v>4532</c:v>
                </c:pt>
                <c:pt idx="50">
                  <c:v>4585</c:v>
                </c:pt>
                <c:pt idx="51">
                  <c:v>4636</c:v>
                </c:pt>
                <c:pt idx="52">
                  <c:v>4685</c:v>
                </c:pt>
                <c:pt idx="53">
                  <c:v>4731</c:v>
                </c:pt>
                <c:pt idx="54">
                  <c:v>4774</c:v>
                </c:pt>
                <c:pt idx="55">
                  <c:v>4816</c:v>
                </c:pt>
                <c:pt idx="56">
                  <c:v>4856</c:v>
                </c:pt>
                <c:pt idx="57">
                  <c:v>4893</c:v>
                </c:pt>
                <c:pt idx="58">
                  <c:v>4929</c:v>
                </c:pt>
                <c:pt idx="59">
                  <c:v>4963</c:v>
                </c:pt>
                <c:pt idx="60">
                  <c:v>4994</c:v>
                </c:pt>
                <c:pt idx="61">
                  <c:v>5025</c:v>
                </c:pt>
                <c:pt idx="62">
                  <c:v>5053</c:v>
                </c:pt>
                <c:pt idx="63">
                  <c:v>5081</c:v>
                </c:pt>
                <c:pt idx="64">
                  <c:v>5106</c:v>
                </c:pt>
                <c:pt idx="65">
                  <c:v>5131</c:v>
                </c:pt>
                <c:pt idx="66">
                  <c:v>5154</c:v>
                </c:pt>
                <c:pt idx="67">
                  <c:v>5175</c:v>
                </c:pt>
                <c:pt idx="68">
                  <c:v>5196</c:v>
                </c:pt>
                <c:pt idx="69">
                  <c:v>5215</c:v>
                </c:pt>
                <c:pt idx="70">
                  <c:v>5233</c:v>
                </c:pt>
                <c:pt idx="71">
                  <c:v>5251</c:v>
                </c:pt>
                <c:pt idx="72">
                  <c:v>5267</c:v>
                </c:pt>
                <c:pt idx="73">
                  <c:v>5282</c:v>
                </c:pt>
                <c:pt idx="74">
                  <c:v>5297</c:v>
                </c:pt>
                <c:pt idx="75">
                  <c:v>5311</c:v>
                </c:pt>
                <c:pt idx="76">
                  <c:v>5324</c:v>
                </c:pt>
                <c:pt idx="77">
                  <c:v>5336</c:v>
                </c:pt>
                <c:pt idx="78">
                  <c:v>5347</c:v>
                </c:pt>
                <c:pt idx="79">
                  <c:v>5358</c:v>
                </c:pt>
                <c:pt idx="80">
                  <c:v>5368</c:v>
                </c:pt>
                <c:pt idx="81">
                  <c:v>5378</c:v>
                </c:pt>
                <c:pt idx="82">
                  <c:v>5387</c:v>
                </c:pt>
                <c:pt idx="83">
                  <c:v>5396</c:v>
                </c:pt>
                <c:pt idx="84">
                  <c:v>5404</c:v>
                </c:pt>
                <c:pt idx="85">
                  <c:v>5411</c:v>
                </c:pt>
                <c:pt idx="86">
                  <c:v>5418</c:v>
                </c:pt>
                <c:pt idx="87">
                  <c:v>5425</c:v>
                </c:pt>
                <c:pt idx="88">
                  <c:v>5431</c:v>
                </c:pt>
                <c:pt idx="89">
                  <c:v>5437</c:v>
                </c:pt>
                <c:pt idx="90">
                  <c:v>5443</c:v>
                </c:pt>
                <c:pt idx="91">
                  <c:v>5448</c:v>
                </c:pt>
                <c:pt idx="92">
                  <c:v>5453</c:v>
                </c:pt>
                <c:pt idx="93">
                  <c:v>5458</c:v>
                </c:pt>
                <c:pt idx="94">
                  <c:v>5462</c:v>
                </c:pt>
                <c:pt idx="95">
                  <c:v>5466</c:v>
                </c:pt>
                <c:pt idx="96">
                  <c:v>5470</c:v>
                </c:pt>
                <c:pt idx="97">
                  <c:v>5474</c:v>
                </c:pt>
                <c:pt idx="98">
                  <c:v>5477</c:v>
                </c:pt>
                <c:pt idx="99">
                  <c:v>5481</c:v>
                </c:pt>
                <c:pt idx="100">
                  <c:v>5484</c:v>
                </c:pt>
                <c:pt idx="101">
                  <c:v>5486</c:v>
                </c:pt>
                <c:pt idx="102">
                  <c:v>5489</c:v>
                </c:pt>
                <c:pt idx="103">
                  <c:v>5492</c:v>
                </c:pt>
                <c:pt idx="104">
                  <c:v>5494</c:v>
                </c:pt>
                <c:pt idx="105">
                  <c:v>5496</c:v>
                </c:pt>
                <c:pt idx="106">
                  <c:v>5498</c:v>
                </c:pt>
                <c:pt idx="107">
                  <c:v>5500</c:v>
                </c:pt>
                <c:pt idx="108">
                  <c:v>5502</c:v>
                </c:pt>
                <c:pt idx="109">
                  <c:v>5504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431-451D-ACFE-EE62DFAA4F96}"/>
            </c:ext>
          </c:extLst>
        </c:ser>
        <c:ser>
          <c:idx val="4"/>
          <c:order val="4"/>
          <c:tx>
            <c:strRef>
              <c:f>Michigan!$J$1</c:f>
              <c:strCache>
                <c:ptCount val="1"/>
                <c:pt idx="0">
                  <c:v>predict_cum_death_04-30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Michigan!$J$75:$J$177</c:f>
              <c:numCache>
                <c:formatCode>General</c:formatCode>
                <c:ptCount val="103"/>
                <c:pt idx="26">
                  <c:v>3398</c:v>
                </c:pt>
                <c:pt idx="27">
                  <c:v>3517</c:v>
                </c:pt>
                <c:pt idx="28">
                  <c:v>3633</c:v>
                </c:pt>
                <c:pt idx="29">
                  <c:v>3746</c:v>
                </c:pt>
                <c:pt idx="30">
                  <c:v>3856</c:v>
                </c:pt>
                <c:pt idx="31">
                  <c:v>3963</c:v>
                </c:pt>
                <c:pt idx="32">
                  <c:v>4066</c:v>
                </c:pt>
                <c:pt idx="33">
                  <c:v>4167</c:v>
                </c:pt>
                <c:pt idx="34">
                  <c:v>4264</c:v>
                </c:pt>
                <c:pt idx="35">
                  <c:v>4358</c:v>
                </c:pt>
                <c:pt idx="36">
                  <c:v>4449</c:v>
                </c:pt>
                <c:pt idx="37">
                  <c:v>4537</c:v>
                </c:pt>
                <c:pt idx="38">
                  <c:v>4621</c:v>
                </c:pt>
                <c:pt idx="39">
                  <c:v>4702</c:v>
                </c:pt>
                <c:pt idx="40">
                  <c:v>4780</c:v>
                </c:pt>
                <c:pt idx="41">
                  <c:v>4855</c:v>
                </c:pt>
                <c:pt idx="42">
                  <c:v>4927</c:v>
                </c:pt>
                <c:pt idx="43">
                  <c:v>4996</c:v>
                </c:pt>
                <c:pt idx="44">
                  <c:v>5062</c:v>
                </c:pt>
                <c:pt idx="45">
                  <c:v>5126</c:v>
                </c:pt>
                <c:pt idx="46">
                  <c:v>5186</c:v>
                </c:pt>
                <c:pt idx="47">
                  <c:v>5244</c:v>
                </c:pt>
                <c:pt idx="48">
                  <c:v>5299</c:v>
                </c:pt>
                <c:pt idx="49">
                  <c:v>5352</c:v>
                </c:pt>
                <c:pt idx="50">
                  <c:v>5402</c:v>
                </c:pt>
                <c:pt idx="51">
                  <c:v>5450</c:v>
                </c:pt>
                <c:pt idx="52">
                  <c:v>5496</c:v>
                </c:pt>
                <c:pt idx="53">
                  <c:v>5539</c:v>
                </c:pt>
                <c:pt idx="54">
                  <c:v>5581</c:v>
                </c:pt>
                <c:pt idx="55">
                  <c:v>5620</c:v>
                </c:pt>
                <c:pt idx="56">
                  <c:v>5658</c:v>
                </c:pt>
                <c:pt idx="57">
                  <c:v>5693</c:v>
                </c:pt>
                <c:pt idx="58">
                  <c:v>5727</c:v>
                </c:pt>
                <c:pt idx="59">
                  <c:v>5759</c:v>
                </c:pt>
                <c:pt idx="60">
                  <c:v>5790</c:v>
                </c:pt>
                <c:pt idx="61">
                  <c:v>5819</c:v>
                </c:pt>
                <c:pt idx="62">
                  <c:v>5846</c:v>
                </c:pt>
                <c:pt idx="63">
                  <c:v>5873</c:v>
                </c:pt>
                <c:pt idx="64">
                  <c:v>5897</c:v>
                </c:pt>
                <c:pt idx="65">
                  <c:v>5921</c:v>
                </c:pt>
                <c:pt idx="66">
                  <c:v>5943</c:v>
                </c:pt>
                <c:pt idx="67">
                  <c:v>5964</c:v>
                </c:pt>
                <c:pt idx="68">
                  <c:v>5984</c:v>
                </c:pt>
                <c:pt idx="69">
                  <c:v>6003</c:v>
                </c:pt>
                <c:pt idx="70">
                  <c:v>6021</c:v>
                </c:pt>
                <c:pt idx="71">
                  <c:v>6038</c:v>
                </c:pt>
                <c:pt idx="72">
                  <c:v>6054</c:v>
                </c:pt>
                <c:pt idx="73">
                  <c:v>6069</c:v>
                </c:pt>
                <c:pt idx="74">
                  <c:v>6083</c:v>
                </c:pt>
                <c:pt idx="75">
                  <c:v>6097</c:v>
                </c:pt>
                <c:pt idx="76">
                  <c:v>6109</c:v>
                </c:pt>
                <c:pt idx="77">
                  <c:v>6121</c:v>
                </c:pt>
                <c:pt idx="78">
                  <c:v>6133</c:v>
                </c:pt>
                <c:pt idx="79">
                  <c:v>6144</c:v>
                </c:pt>
                <c:pt idx="80">
                  <c:v>6154</c:v>
                </c:pt>
                <c:pt idx="81">
                  <c:v>6164</c:v>
                </c:pt>
                <c:pt idx="82">
                  <c:v>6173</c:v>
                </c:pt>
                <c:pt idx="83">
                  <c:v>6181</c:v>
                </c:pt>
                <c:pt idx="84">
                  <c:v>6189</c:v>
                </c:pt>
                <c:pt idx="85">
                  <c:v>6197</c:v>
                </c:pt>
                <c:pt idx="86">
                  <c:v>6204</c:v>
                </c:pt>
                <c:pt idx="87">
                  <c:v>6211</c:v>
                </c:pt>
                <c:pt idx="88">
                  <c:v>6218</c:v>
                </c:pt>
                <c:pt idx="89">
                  <c:v>6224</c:v>
                </c:pt>
                <c:pt idx="90">
                  <c:v>6230</c:v>
                </c:pt>
                <c:pt idx="91">
                  <c:v>6235</c:v>
                </c:pt>
                <c:pt idx="92">
                  <c:v>6240</c:v>
                </c:pt>
                <c:pt idx="93">
                  <c:v>6245</c:v>
                </c:pt>
                <c:pt idx="94">
                  <c:v>6249</c:v>
                </c:pt>
                <c:pt idx="95">
                  <c:v>6254</c:v>
                </c:pt>
                <c:pt idx="96">
                  <c:v>6258</c:v>
                </c:pt>
                <c:pt idx="97">
                  <c:v>6262</c:v>
                </c:pt>
                <c:pt idx="98">
                  <c:v>6265</c:v>
                </c:pt>
                <c:pt idx="99">
                  <c:v>6269</c:v>
                </c:pt>
                <c:pt idx="100">
                  <c:v>6272</c:v>
                </c:pt>
                <c:pt idx="101">
                  <c:v>6275</c:v>
                </c:pt>
                <c:pt idx="102">
                  <c:v>6278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431-451D-ACFE-EE62DFAA4F96}"/>
            </c:ext>
          </c:extLst>
        </c:ser>
        <c:ser>
          <c:idx val="5"/>
          <c:order val="5"/>
          <c:tx>
            <c:strRef>
              <c:f>Michigan!$L$1</c:f>
              <c:strCache>
                <c:ptCount val="1"/>
                <c:pt idx="0">
                  <c:v>predict_cum_death_05-07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Michigan!$L$82:$L$177</c:f>
              <c:numCache>
                <c:formatCode>General</c:formatCode>
                <c:ptCount val="96"/>
                <c:pt idx="26">
                  <c:v>3696</c:v>
                </c:pt>
                <c:pt idx="27">
                  <c:v>3782</c:v>
                </c:pt>
                <c:pt idx="28">
                  <c:v>3865</c:v>
                </c:pt>
                <c:pt idx="29">
                  <c:v>3946</c:v>
                </c:pt>
                <c:pt idx="30">
                  <c:v>4023</c:v>
                </c:pt>
                <c:pt idx="31">
                  <c:v>4098</c:v>
                </c:pt>
                <c:pt idx="32">
                  <c:v>4170</c:v>
                </c:pt>
                <c:pt idx="33">
                  <c:v>4239</c:v>
                </c:pt>
                <c:pt idx="34">
                  <c:v>4305</c:v>
                </c:pt>
                <c:pt idx="35">
                  <c:v>4368</c:v>
                </c:pt>
                <c:pt idx="36">
                  <c:v>4429</c:v>
                </c:pt>
                <c:pt idx="37">
                  <c:v>4487</c:v>
                </c:pt>
                <c:pt idx="38">
                  <c:v>4542</c:v>
                </c:pt>
                <c:pt idx="39">
                  <c:v>4595</c:v>
                </c:pt>
                <c:pt idx="40">
                  <c:v>4645</c:v>
                </c:pt>
                <c:pt idx="41">
                  <c:v>4693</c:v>
                </c:pt>
                <c:pt idx="42">
                  <c:v>4739</c:v>
                </c:pt>
                <c:pt idx="43">
                  <c:v>4782</c:v>
                </c:pt>
                <c:pt idx="44">
                  <c:v>4823</c:v>
                </c:pt>
                <c:pt idx="45">
                  <c:v>4862</c:v>
                </c:pt>
                <c:pt idx="46">
                  <c:v>4899</c:v>
                </c:pt>
                <c:pt idx="47">
                  <c:v>4933</c:v>
                </c:pt>
                <c:pt idx="48">
                  <c:v>4966</c:v>
                </c:pt>
                <c:pt idx="49">
                  <c:v>4998</c:v>
                </c:pt>
                <c:pt idx="50">
                  <c:v>5027</c:v>
                </c:pt>
                <c:pt idx="51">
                  <c:v>5055</c:v>
                </c:pt>
                <c:pt idx="52">
                  <c:v>5081</c:v>
                </c:pt>
                <c:pt idx="53">
                  <c:v>5105</c:v>
                </c:pt>
                <c:pt idx="54">
                  <c:v>5128</c:v>
                </c:pt>
                <c:pt idx="55">
                  <c:v>5150</c:v>
                </c:pt>
                <c:pt idx="56">
                  <c:v>5171</c:v>
                </c:pt>
                <c:pt idx="57">
                  <c:v>5190</c:v>
                </c:pt>
                <c:pt idx="58">
                  <c:v>5208</c:v>
                </c:pt>
                <c:pt idx="59">
                  <c:v>5225</c:v>
                </c:pt>
                <c:pt idx="60">
                  <c:v>5241</c:v>
                </c:pt>
                <c:pt idx="61">
                  <c:v>5256</c:v>
                </c:pt>
                <c:pt idx="62">
                  <c:v>5269</c:v>
                </c:pt>
                <c:pt idx="63">
                  <c:v>5282</c:v>
                </c:pt>
                <c:pt idx="64">
                  <c:v>5295</c:v>
                </c:pt>
                <c:pt idx="65">
                  <c:v>5306</c:v>
                </c:pt>
                <c:pt idx="66">
                  <c:v>5317</c:v>
                </c:pt>
                <c:pt idx="67">
                  <c:v>5326</c:v>
                </c:pt>
                <c:pt idx="68">
                  <c:v>5336</c:v>
                </c:pt>
                <c:pt idx="69">
                  <c:v>5344</c:v>
                </c:pt>
                <c:pt idx="70">
                  <c:v>5352</c:v>
                </c:pt>
                <c:pt idx="71">
                  <c:v>5360</c:v>
                </c:pt>
                <c:pt idx="72">
                  <c:v>5367</c:v>
                </c:pt>
                <c:pt idx="73">
                  <c:v>5373</c:v>
                </c:pt>
                <c:pt idx="74">
                  <c:v>5379</c:v>
                </c:pt>
                <c:pt idx="75">
                  <c:v>5385</c:v>
                </c:pt>
                <c:pt idx="76">
                  <c:v>5390</c:v>
                </c:pt>
                <c:pt idx="77">
                  <c:v>5395</c:v>
                </c:pt>
                <c:pt idx="78">
                  <c:v>5400</c:v>
                </c:pt>
                <c:pt idx="79">
                  <c:v>5404</c:v>
                </c:pt>
                <c:pt idx="80">
                  <c:v>5408</c:v>
                </c:pt>
                <c:pt idx="81">
                  <c:v>5411</c:v>
                </c:pt>
                <c:pt idx="82">
                  <c:v>5415</c:v>
                </c:pt>
                <c:pt idx="83">
                  <c:v>5418</c:v>
                </c:pt>
                <c:pt idx="84">
                  <c:v>5421</c:v>
                </c:pt>
                <c:pt idx="85">
                  <c:v>5423</c:v>
                </c:pt>
                <c:pt idx="86">
                  <c:v>5426</c:v>
                </c:pt>
                <c:pt idx="87">
                  <c:v>5428</c:v>
                </c:pt>
                <c:pt idx="88">
                  <c:v>5430</c:v>
                </c:pt>
                <c:pt idx="89">
                  <c:v>5432</c:v>
                </c:pt>
                <c:pt idx="90">
                  <c:v>5434</c:v>
                </c:pt>
                <c:pt idx="91">
                  <c:v>5435</c:v>
                </c:pt>
                <c:pt idx="92">
                  <c:v>5437</c:v>
                </c:pt>
                <c:pt idx="93">
                  <c:v>5438</c:v>
                </c:pt>
                <c:pt idx="94">
                  <c:v>5440</c:v>
                </c:pt>
                <c:pt idx="95">
                  <c:v>5441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431-451D-ACFE-EE62DFAA4F96}"/>
            </c:ext>
          </c:extLst>
        </c:ser>
        <c:ser>
          <c:idx val="6"/>
          <c:order val="6"/>
          <c:tx>
            <c:strRef>
              <c:f>Michigan!$P$1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7288754275230093"/>
                  <c:y val="-4.4672571702944933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052777030944505"/>
                      <c:h val="0.115706109652960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431-451D-ACFE-EE62DFAA4F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31-451D-ACFE-EE62DFAA4F9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Michigan!$P$2:$P$3</c:f>
              <c:numCache>
                <c:formatCode>m/d/yyyy</c:formatCode>
                <c:ptCount val="2"/>
                <c:pt idx="0">
                  <c:v>43943</c:v>
                </c:pt>
                <c:pt idx="1">
                  <c:v>43943</c:v>
                </c:pt>
              </c:numCache>
            </c:numRef>
          </c:xVal>
          <c:yVal>
            <c:numRef>
              <c:f>Michigan!$Q$2:$Q$3</c:f>
              <c:numCache>
                <c:formatCode>General</c:formatCode>
                <c:ptCount val="2"/>
                <c:pt idx="0">
                  <c:v>2987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1431-451D-ACFE-EE62DFAA4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158454382550318"/>
          <c:y val="0.15183451282786345"/>
          <c:w val="0.47323195150565367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Michigan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571196600831321E-2"/>
          <c:y val="0.10188557193648219"/>
          <c:w val="0.84705850622006296"/>
          <c:h val="0.7613468147276610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Michigan!$C$1</c:f>
              <c:strCache>
                <c:ptCount val="1"/>
                <c:pt idx="0">
                  <c:v>Michigan_inc_death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Michigan!$A$2:$A$208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Michigan!$C$2:$C$208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1</c:v>
                </c:pt>
                <c:pt idx="59">
                  <c:v>3</c:v>
                </c:pt>
                <c:pt idx="60">
                  <c:v>6</c:v>
                </c:pt>
                <c:pt idx="61">
                  <c:v>6</c:v>
                </c:pt>
                <c:pt idx="62">
                  <c:v>13</c:v>
                </c:pt>
                <c:pt idx="63">
                  <c:v>20</c:v>
                </c:pt>
                <c:pt idx="64">
                  <c:v>20</c:v>
                </c:pt>
                <c:pt idx="65">
                  <c:v>36</c:v>
                </c:pt>
                <c:pt idx="66">
                  <c:v>23</c:v>
                </c:pt>
                <c:pt idx="67">
                  <c:v>27</c:v>
                </c:pt>
                <c:pt idx="68">
                  <c:v>56</c:v>
                </c:pt>
                <c:pt idx="69">
                  <c:v>79</c:v>
                </c:pt>
                <c:pt idx="70">
                  <c:v>78</c:v>
                </c:pt>
                <c:pt idx="71">
                  <c:v>83</c:v>
                </c:pt>
                <c:pt idx="72">
                  <c:v>65</c:v>
                </c:pt>
                <c:pt idx="73">
                  <c:v>67</c:v>
                </c:pt>
                <c:pt idx="74">
                  <c:v>90</c:v>
                </c:pt>
                <c:pt idx="75">
                  <c:v>118</c:v>
                </c:pt>
                <c:pt idx="76">
                  <c:v>124</c:v>
                </c:pt>
                <c:pt idx="77">
                  <c:v>120</c:v>
                </c:pt>
                <c:pt idx="78">
                  <c:v>127</c:v>
                </c:pt>
                <c:pt idx="79">
                  <c:v>207</c:v>
                </c:pt>
                <c:pt idx="80">
                  <c:v>116</c:v>
                </c:pt>
                <c:pt idx="81">
                  <c:v>105</c:v>
                </c:pt>
                <c:pt idx="82">
                  <c:v>132</c:v>
                </c:pt>
                <c:pt idx="83">
                  <c:v>175</c:v>
                </c:pt>
                <c:pt idx="84">
                  <c:v>157</c:v>
                </c:pt>
                <c:pt idx="85">
                  <c:v>80</c:v>
                </c:pt>
                <c:pt idx="86">
                  <c:v>239</c:v>
                </c:pt>
                <c:pt idx="87">
                  <c:v>85</c:v>
                </c:pt>
                <c:pt idx="88">
                  <c:v>91</c:v>
                </c:pt>
                <c:pt idx="89">
                  <c:v>86</c:v>
                </c:pt>
                <c:pt idx="90">
                  <c:v>109</c:v>
                </c:pt>
                <c:pt idx="91">
                  <c:v>241</c:v>
                </c:pt>
                <c:pt idx="92">
                  <c:v>170</c:v>
                </c:pt>
                <c:pt idx="93">
                  <c:v>110</c:v>
                </c:pt>
                <c:pt idx="94">
                  <c:v>72</c:v>
                </c:pt>
                <c:pt idx="95">
                  <c:v>166</c:v>
                </c:pt>
                <c:pt idx="96">
                  <c:v>93</c:v>
                </c:pt>
                <c:pt idx="97">
                  <c:v>168</c:v>
                </c:pt>
                <c:pt idx="98">
                  <c:v>103</c:v>
                </c:pt>
                <c:pt idx="99">
                  <c:v>122</c:v>
                </c:pt>
                <c:pt idx="100">
                  <c:v>78</c:v>
                </c:pt>
                <c:pt idx="101">
                  <c:v>155</c:v>
                </c:pt>
                <c:pt idx="102">
                  <c:v>34</c:v>
                </c:pt>
                <c:pt idx="103">
                  <c:v>87</c:v>
                </c:pt>
                <c:pt idx="104">
                  <c:v>46</c:v>
                </c:pt>
                <c:pt idx="105">
                  <c:v>74</c:v>
                </c:pt>
                <c:pt idx="106">
                  <c:v>91</c:v>
                </c:pt>
                <c:pt idx="107">
                  <c:v>58</c:v>
                </c:pt>
                <c:pt idx="108">
                  <c:v>143</c:v>
                </c:pt>
                <c:pt idx="109">
                  <c:v>26</c:v>
                </c:pt>
                <c:pt idx="110">
                  <c:v>29</c:v>
                </c:pt>
                <c:pt idx="111">
                  <c:v>92</c:v>
                </c:pt>
                <c:pt idx="112">
                  <c:v>41</c:v>
                </c:pt>
                <c:pt idx="113">
                  <c:v>74</c:v>
                </c:pt>
                <c:pt idx="114">
                  <c:v>39</c:v>
                </c:pt>
                <c:pt idx="115">
                  <c:v>56</c:v>
                </c:pt>
                <c:pt idx="116">
                  <c:v>10</c:v>
                </c:pt>
                <c:pt idx="117">
                  <c:v>24</c:v>
                </c:pt>
                <c:pt idx="118">
                  <c:v>102</c:v>
                </c:pt>
                <c:pt idx="119">
                  <c:v>46</c:v>
                </c:pt>
                <c:pt idx="120">
                  <c:v>70</c:v>
                </c:pt>
                <c:pt idx="121">
                  <c:v>29</c:v>
                </c:pt>
                <c:pt idx="122">
                  <c:v>65</c:v>
                </c:pt>
                <c:pt idx="123">
                  <c:v>6</c:v>
                </c:pt>
                <c:pt idx="124">
                  <c:v>13</c:v>
                </c:pt>
                <c:pt idx="125">
                  <c:v>27</c:v>
                </c:pt>
                <c:pt idx="126">
                  <c:v>68</c:v>
                </c:pt>
                <c:pt idx="127">
                  <c:v>38</c:v>
                </c:pt>
                <c:pt idx="128">
                  <c:v>34</c:v>
                </c:pt>
                <c:pt idx="129">
                  <c:v>58</c:v>
                </c:pt>
                <c:pt idx="130">
                  <c:v>27</c:v>
                </c:pt>
                <c:pt idx="131">
                  <c:v>27</c:v>
                </c:pt>
                <c:pt idx="132">
                  <c:v>37</c:v>
                </c:pt>
                <c:pt idx="133">
                  <c:v>18</c:v>
                </c:pt>
                <c:pt idx="134">
                  <c:v>26</c:v>
                </c:pt>
                <c:pt idx="135">
                  <c:v>70</c:v>
                </c:pt>
                <c:pt idx="136">
                  <c:v>7</c:v>
                </c:pt>
                <c:pt idx="137">
                  <c:v>11</c:v>
                </c:pt>
                <c:pt idx="138">
                  <c:v>15</c:v>
                </c:pt>
                <c:pt idx="139">
                  <c:v>9</c:v>
                </c:pt>
                <c:pt idx="140">
                  <c:v>1</c:v>
                </c:pt>
                <c:pt idx="141">
                  <c:v>33</c:v>
                </c:pt>
                <c:pt idx="142">
                  <c:v>5</c:v>
                </c:pt>
                <c:pt idx="143">
                  <c:v>23</c:v>
                </c:pt>
                <c:pt idx="144">
                  <c:v>3</c:v>
                </c:pt>
                <c:pt idx="145">
                  <c:v>2</c:v>
                </c:pt>
                <c:pt idx="146">
                  <c:v>16</c:v>
                </c:pt>
                <c:pt idx="147">
                  <c:v>2</c:v>
                </c:pt>
                <c:pt idx="148">
                  <c:v>25</c:v>
                </c:pt>
                <c:pt idx="149">
                  <c:v>6</c:v>
                </c:pt>
                <c:pt idx="150">
                  <c:v>20</c:v>
                </c:pt>
                <c:pt idx="151">
                  <c:v>3</c:v>
                </c:pt>
                <c:pt idx="152">
                  <c:v>7</c:v>
                </c:pt>
                <c:pt idx="153">
                  <c:v>12</c:v>
                </c:pt>
                <c:pt idx="154">
                  <c:v>5</c:v>
                </c:pt>
                <c:pt idx="155">
                  <c:v>19</c:v>
                </c:pt>
                <c:pt idx="156">
                  <c:v>1</c:v>
                </c:pt>
                <c:pt idx="157">
                  <c:v>19</c:v>
                </c:pt>
                <c:pt idx="158">
                  <c:v>4</c:v>
                </c:pt>
                <c:pt idx="159">
                  <c:v>4</c:v>
                </c:pt>
                <c:pt idx="160">
                  <c:v>32</c:v>
                </c:pt>
                <c:pt idx="161">
                  <c:v>5</c:v>
                </c:pt>
                <c:pt idx="162">
                  <c:v>14</c:v>
                </c:pt>
                <c:pt idx="163">
                  <c:v>3</c:v>
                </c:pt>
                <c:pt idx="164">
                  <c:v>3</c:v>
                </c:pt>
                <c:pt idx="165">
                  <c:v>0</c:v>
                </c:pt>
                <c:pt idx="166">
                  <c:v>3</c:v>
                </c:pt>
                <c:pt idx="167">
                  <c:v>30</c:v>
                </c:pt>
                <c:pt idx="168">
                  <c:v>11</c:v>
                </c:pt>
                <c:pt idx="169">
                  <c:v>9</c:v>
                </c:pt>
                <c:pt idx="170">
                  <c:v>14</c:v>
                </c:pt>
                <c:pt idx="171">
                  <c:v>28</c:v>
                </c:pt>
                <c:pt idx="172">
                  <c:v>1</c:v>
                </c:pt>
                <c:pt idx="173">
                  <c:v>7</c:v>
                </c:pt>
                <c:pt idx="174">
                  <c:v>5</c:v>
                </c:pt>
                <c:pt idx="17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26-48A0-8354-A5046487353D}"/>
            </c:ext>
          </c:extLst>
        </c:ser>
        <c:ser>
          <c:idx val="1"/>
          <c:order val="1"/>
          <c:tx>
            <c:strRef>
              <c:f>Michigan!$E$1</c:f>
              <c:strCache>
                <c:ptCount val="1"/>
                <c:pt idx="0">
                  <c:v>predict_inc_death_04-09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Michigan!$A$81:$A$177</c:f>
              <c:numCache>
                <c:formatCode>m/d/yyyy</c:formatCode>
                <c:ptCount val="97"/>
                <c:pt idx="0">
                  <c:v>43931</c:v>
                </c:pt>
                <c:pt idx="1">
                  <c:v>43932</c:v>
                </c:pt>
                <c:pt idx="2">
                  <c:v>43933</c:v>
                </c:pt>
                <c:pt idx="3">
                  <c:v>43934</c:v>
                </c:pt>
                <c:pt idx="4">
                  <c:v>43935</c:v>
                </c:pt>
                <c:pt idx="5">
                  <c:v>43936</c:v>
                </c:pt>
                <c:pt idx="6">
                  <c:v>43937</c:v>
                </c:pt>
                <c:pt idx="7">
                  <c:v>43938</c:v>
                </c:pt>
                <c:pt idx="8">
                  <c:v>43939</c:v>
                </c:pt>
                <c:pt idx="9">
                  <c:v>43940</c:v>
                </c:pt>
                <c:pt idx="10">
                  <c:v>43941</c:v>
                </c:pt>
                <c:pt idx="11">
                  <c:v>43942</c:v>
                </c:pt>
                <c:pt idx="12">
                  <c:v>43943</c:v>
                </c:pt>
                <c:pt idx="13">
                  <c:v>43944</c:v>
                </c:pt>
                <c:pt idx="14">
                  <c:v>43945</c:v>
                </c:pt>
                <c:pt idx="15">
                  <c:v>43946</c:v>
                </c:pt>
                <c:pt idx="16">
                  <c:v>43947</c:v>
                </c:pt>
                <c:pt idx="17">
                  <c:v>43948</c:v>
                </c:pt>
                <c:pt idx="18">
                  <c:v>43949</c:v>
                </c:pt>
                <c:pt idx="19">
                  <c:v>43950</c:v>
                </c:pt>
                <c:pt idx="20">
                  <c:v>43951</c:v>
                </c:pt>
                <c:pt idx="21">
                  <c:v>43952</c:v>
                </c:pt>
                <c:pt idx="22">
                  <c:v>43953</c:v>
                </c:pt>
                <c:pt idx="23">
                  <c:v>43954</c:v>
                </c:pt>
                <c:pt idx="24">
                  <c:v>43955</c:v>
                </c:pt>
                <c:pt idx="25">
                  <c:v>43956</c:v>
                </c:pt>
                <c:pt idx="26">
                  <c:v>43957</c:v>
                </c:pt>
                <c:pt idx="27">
                  <c:v>43958</c:v>
                </c:pt>
                <c:pt idx="28">
                  <c:v>43959</c:v>
                </c:pt>
                <c:pt idx="29">
                  <c:v>43960</c:v>
                </c:pt>
                <c:pt idx="30">
                  <c:v>43961</c:v>
                </c:pt>
                <c:pt idx="31">
                  <c:v>43962</c:v>
                </c:pt>
                <c:pt idx="32">
                  <c:v>43963</c:v>
                </c:pt>
                <c:pt idx="33">
                  <c:v>43964</c:v>
                </c:pt>
                <c:pt idx="34">
                  <c:v>43965</c:v>
                </c:pt>
                <c:pt idx="35">
                  <c:v>43966</c:v>
                </c:pt>
                <c:pt idx="36">
                  <c:v>43967</c:v>
                </c:pt>
                <c:pt idx="37">
                  <c:v>43968</c:v>
                </c:pt>
                <c:pt idx="38">
                  <c:v>43969</c:v>
                </c:pt>
                <c:pt idx="39">
                  <c:v>43970</c:v>
                </c:pt>
                <c:pt idx="40">
                  <c:v>43971</c:v>
                </c:pt>
                <c:pt idx="41">
                  <c:v>43972</c:v>
                </c:pt>
                <c:pt idx="42">
                  <c:v>43973</c:v>
                </c:pt>
                <c:pt idx="43">
                  <c:v>43974</c:v>
                </c:pt>
                <c:pt idx="44">
                  <c:v>43975</c:v>
                </c:pt>
                <c:pt idx="45">
                  <c:v>43976</c:v>
                </c:pt>
                <c:pt idx="46">
                  <c:v>43977</c:v>
                </c:pt>
                <c:pt idx="47">
                  <c:v>43978</c:v>
                </c:pt>
                <c:pt idx="48">
                  <c:v>43979</c:v>
                </c:pt>
                <c:pt idx="49">
                  <c:v>43980</c:v>
                </c:pt>
                <c:pt idx="50">
                  <c:v>43981</c:v>
                </c:pt>
                <c:pt idx="51">
                  <c:v>43982</c:v>
                </c:pt>
                <c:pt idx="52">
                  <c:v>43983</c:v>
                </c:pt>
                <c:pt idx="53">
                  <c:v>43984</c:v>
                </c:pt>
                <c:pt idx="54">
                  <c:v>43985</c:v>
                </c:pt>
                <c:pt idx="55">
                  <c:v>43986</c:v>
                </c:pt>
                <c:pt idx="56">
                  <c:v>43987</c:v>
                </c:pt>
                <c:pt idx="57">
                  <c:v>43988</c:v>
                </c:pt>
                <c:pt idx="58">
                  <c:v>43989</c:v>
                </c:pt>
                <c:pt idx="59">
                  <c:v>43990</c:v>
                </c:pt>
                <c:pt idx="60">
                  <c:v>43991</c:v>
                </c:pt>
                <c:pt idx="61">
                  <c:v>43992</c:v>
                </c:pt>
                <c:pt idx="62">
                  <c:v>43993</c:v>
                </c:pt>
                <c:pt idx="63">
                  <c:v>43994</c:v>
                </c:pt>
                <c:pt idx="64">
                  <c:v>43995</c:v>
                </c:pt>
                <c:pt idx="65">
                  <c:v>43996</c:v>
                </c:pt>
                <c:pt idx="66">
                  <c:v>43997</c:v>
                </c:pt>
                <c:pt idx="67">
                  <c:v>43998</c:v>
                </c:pt>
                <c:pt idx="68">
                  <c:v>43999</c:v>
                </c:pt>
                <c:pt idx="69">
                  <c:v>44000</c:v>
                </c:pt>
                <c:pt idx="70">
                  <c:v>44001</c:v>
                </c:pt>
                <c:pt idx="71">
                  <c:v>44002</c:v>
                </c:pt>
                <c:pt idx="72">
                  <c:v>44003</c:v>
                </c:pt>
                <c:pt idx="73">
                  <c:v>44004</c:v>
                </c:pt>
                <c:pt idx="74">
                  <c:v>44005</c:v>
                </c:pt>
                <c:pt idx="75">
                  <c:v>44006</c:v>
                </c:pt>
                <c:pt idx="76">
                  <c:v>44007</c:v>
                </c:pt>
                <c:pt idx="77">
                  <c:v>44008</c:v>
                </c:pt>
                <c:pt idx="78">
                  <c:v>44009</c:v>
                </c:pt>
                <c:pt idx="79">
                  <c:v>44010</c:v>
                </c:pt>
                <c:pt idx="80">
                  <c:v>44011</c:v>
                </c:pt>
                <c:pt idx="81">
                  <c:v>44012</c:v>
                </c:pt>
                <c:pt idx="82">
                  <c:v>44013</c:v>
                </c:pt>
                <c:pt idx="83">
                  <c:v>44014</c:v>
                </c:pt>
                <c:pt idx="84">
                  <c:v>44015</c:v>
                </c:pt>
                <c:pt idx="85">
                  <c:v>44016</c:v>
                </c:pt>
                <c:pt idx="86">
                  <c:v>44017</c:v>
                </c:pt>
                <c:pt idx="87">
                  <c:v>44018</c:v>
                </c:pt>
                <c:pt idx="88">
                  <c:v>44019</c:v>
                </c:pt>
                <c:pt idx="89">
                  <c:v>44020</c:v>
                </c:pt>
                <c:pt idx="90">
                  <c:v>44021</c:v>
                </c:pt>
                <c:pt idx="91">
                  <c:v>44022</c:v>
                </c:pt>
                <c:pt idx="92">
                  <c:v>44023</c:v>
                </c:pt>
                <c:pt idx="93">
                  <c:v>44024</c:v>
                </c:pt>
                <c:pt idx="94">
                  <c:v>44025</c:v>
                </c:pt>
                <c:pt idx="95">
                  <c:v>44026</c:v>
                </c:pt>
                <c:pt idx="96">
                  <c:v>44027</c:v>
                </c:pt>
              </c:numCache>
            </c:numRef>
          </c:xVal>
          <c:yVal>
            <c:numRef>
              <c:f>Michigan!$E$81:$E$177</c:f>
              <c:numCache>
                <c:formatCode>General</c:formatCode>
                <c:ptCount val="97"/>
                <c:pt idx="0">
                  <c:v>123</c:v>
                </c:pt>
                <c:pt idx="1">
                  <c:v>132</c:v>
                </c:pt>
                <c:pt idx="2">
                  <c:v>141</c:v>
                </c:pt>
                <c:pt idx="3">
                  <c:v>149</c:v>
                </c:pt>
                <c:pt idx="4">
                  <c:v>156</c:v>
                </c:pt>
                <c:pt idx="5">
                  <c:v>164</c:v>
                </c:pt>
                <c:pt idx="6">
                  <c:v>169</c:v>
                </c:pt>
                <c:pt idx="7">
                  <c:v>175</c:v>
                </c:pt>
                <c:pt idx="8">
                  <c:v>179</c:v>
                </c:pt>
                <c:pt idx="9">
                  <c:v>182</c:v>
                </c:pt>
                <c:pt idx="10">
                  <c:v>186</c:v>
                </c:pt>
                <c:pt idx="11">
                  <c:v>186</c:v>
                </c:pt>
                <c:pt idx="12">
                  <c:v>189</c:v>
                </c:pt>
                <c:pt idx="13">
                  <c:v>188</c:v>
                </c:pt>
                <c:pt idx="14">
                  <c:v>189</c:v>
                </c:pt>
                <c:pt idx="15">
                  <c:v>187</c:v>
                </c:pt>
                <c:pt idx="16">
                  <c:v>185</c:v>
                </c:pt>
                <c:pt idx="17">
                  <c:v>184</c:v>
                </c:pt>
                <c:pt idx="18">
                  <c:v>181</c:v>
                </c:pt>
                <c:pt idx="19">
                  <c:v>177</c:v>
                </c:pt>
                <c:pt idx="20">
                  <c:v>175</c:v>
                </c:pt>
                <c:pt idx="21">
                  <c:v>170</c:v>
                </c:pt>
                <c:pt idx="22">
                  <c:v>166</c:v>
                </c:pt>
                <c:pt idx="23">
                  <c:v>162</c:v>
                </c:pt>
                <c:pt idx="24">
                  <c:v>157</c:v>
                </c:pt>
                <c:pt idx="25">
                  <c:v>152</c:v>
                </c:pt>
                <c:pt idx="26">
                  <c:v>147</c:v>
                </c:pt>
                <c:pt idx="27">
                  <c:v>143</c:v>
                </c:pt>
                <c:pt idx="28">
                  <c:v>137</c:v>
                </c:pt>
                <c:pt idx="29">
                  <c:v>132</c:v>
                </c:pt>
                <c:pt idx="30">
                  <c:v>127</c:v>
                </c:pt>
                <c:pt idx="31">
                  <c:v>122</c:v>
                </c:pt>
                <c:pt idx="32">
                  <c:v>117</c:v>
                </c:pt>
                <c:pt idx="33">
                  <c:v>112</c:v>
                </c:pt>
                <c:pt idx="34">
                  <c:v>107</c:v>
                </c:pt>
                <c:pt idx="35">
                  <c:v>102</c:v>
                </c:pt>
                <c:pt idx="36">
                  <c:v>98</c:v>
                </c:pt>
                <c:pt idx="37">
                  <c:v>93</c:v>
                </c:pt>
                <c:pt idx="38">
                  <c:v>88</c:v>
                </c:pt>
                <c:pt idx="39">
                  <c:v>84</c:v>
                </c:pt>
                <c:pt idx="40">
                  <c:v>80</c:v>
                </c:pt>
                <c:pt idx="41">
                  <c:v>76</c:v>
                </c:pt>
                <c:pt idx="42">
                  <c:v>72</c:v>
                </c:pt>
                <c:pt idx="43">
                  <c:v>68</c:v>
                </c:pt>
                <c:pt idx="44">
                  <c:v>65</c:v>
                </c:pt>
                <c:pt idx="45">
                  <c:v>61</c:v>
                </c:pt>
                <c:pt idx="46">
                  <c:v>57</c:v>
                </c:pt>
                <c:pt idx="47">
                  <c:v>55</c:v>
                </c:pt>
                <c:pt idx="48">
                  <c:v>51</c:v>
                </c:pt>
                <c:pt idx="49">
                  <c:v>49</c:v>
                </c:pt>
                <c:pt idx="50">
                  <c:v>45</c:v>
                </c:pt>
                <c:pt idx="51">
                  <c:v>43</c:v>
                </c:pt>
                <c:pt idx="52">
                  <c:v>41</c:v>
                </c:pt>
                <c:pt idx="53">
                  <c:v>38</c:v>
                </c:pt>
                <c:pt idx="54">
                  <c:v>36</c:v>
                </c:pt>
                <c:pt idx="55">
                  <c:v>34</c:v>
                </c:pt>
                <c:pt idx="56">
                  <c:v>32</c:v>
                </c:pt>
                <c:pt idx="57">
                  <c:v>29</c:v>
                </c:pt>
                <c:pt idx="58">
                  <c:v>28</c:v>
                </c:pt>
                <c:pt idx="59">
                  <c:v>27</c:v>
                </c:pt>
                <c:pt idx="60">
                  <c:v>24</c:v>
                </c:pt>
                <c:pt idx="61">
                  <c:v>23</c:v>
                </c:pt>
                <c:pt idx="62">
                  <c:v>22</c:v>
                </c:pt>
                <c:pt idx="63">
                  <c:v>20</c:v>
                </c:pt>
                <c:pt idx="64">
                  <c:v>19</c:v>
                </c:pt>
                <c:pt idx="65">
                  <c:v>18</c:v>
                </c:pt>
                <c:pt idx="66">
                  <c:v>16</c:v>
                </c:pt>
                <c:pt idx="67">
                  <c:v>16</c:v>
                </c:pt>
                <c:pt idx="68">
                  <c:v>15</c:v>
                </c:pt>
                <c:pt idx="69">
                  <c:v>13</c:v>
                </c:pt>
                <c:pt idx="70">
                  <c:v>13</c:v>
                </c:pt>
                <c:pt idx="71">
                  <c:v>12</c:v>
                </c:pt>
                <c:pt idx="72">
                  <c:v>11</c:v>
                </c:pt>
                <c:pt idx="73">
                  <c:v>10</c:v>
                </c:pt>
                <c:pt idx="74">
                  <c:v>10</c:v>
                </c:pt>
                <c:pt idx="75">
                  <c:v>9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5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26-48A0-8354-A5046487353D}"/>
            </c:ext>
          </c:extLst>
        </c:ser>
        <c:ser>
          <c:idx val="2"/>
          <c:order val="2"/>
          <c:tx>
            <c:strRef>
              <c:f>Michigan!$G$1</c:f>
              <c:strCache>
                <c:ptCount val="1"/>
                <c:pt idx="0">
                  <c:v>predict_inc_death_04-16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Michigan!$A$88:$A$177</c:f>
              <c:numCache>
                <c:formatCode>m/d/yyyy</c:formatCode>
                <c:ptCount val="90"/>
                <c:pt idx="0">
                  <c:v>43938</c:v>
                </c:pt>
                <c:pt idx="1">
                  <c:v>43939</c:v>
                </c:pt>
                <c:pt idx="2">
                  <c:v>43940</c:v>
                </c:pt>
                <c:pt idx="3">
                  <c:v>43941</c:v>
                </c:pt>
                <c:pt idx="4">
                  <c:v>43942</c:v>
                </c:pt>
                <c:pt idx="5">
                  <c:v>43943</c:v>
                </c:pt>
                <c:pt idx="6">
                  <c:v>43944</c:v>
                </c:pt>
                <c:pt idx="7">
                  <c:v>43945</c:v>
                </c:pt>
                <c:pt idx="8">
                  <c:v>43946</c:v>
                </c:pt>
                <c:pt idx="9">
                  <c:v>43947</c:v>
                </c:pt>
                <c:pt idx="10">
                  <c:v>43948</c:v>
                </c:pt>
                <c:pt idx="11">
                  <c:v>43949</c:v>
                </c:pt>
                <c:pt idx="12">
                  <c:v>43950</c:v>
                </c:pt>
                <c:pt idx="13">
                  <c:v>43951</c:v>
                </c:pt>
                <c:pt idx="14">
                  <c:v>43952</c:v>
                </c:pt>
                <c:pt idx="15">
                  <c:v>43953</c:v>
                </c:pt>
                <c:pt idx="16">
                  <c:v>43954</c:v>
                </c:pt>
                <c:pt idx="17">
                  <c:v>43955</c:v>
                </c:pt>
                <c:pt idx="18">
                  <c:v>43956</c:v>
                </c:pt>
                <c:pt idx="19">
                  <c:v>43957</c:v>
                </c:pt>
                <c:pt idx="20">
                  <c:v>43958</c:v>
                </c:pt>
                <c:pt idx="21">
                  <c:v>43959</c:v>
                </c:pt>
                <c:pt idx="22">
                  <c:v>43960</c:v>
                </c:pt>
                <c:pt idx="23">
                  <c:v>43961</c:v>
                </c:pt>
                <c:pt idx="24">
                  <c:v>43962</c:v>
                </c:pt>
                <c:pt idx="25">
                  <c:v>43963</c:v>
                </c:pt>
                <c:pt idx="26">
                  <c:v>43964</c:v>
                </c:pt>
                <c:pt idx="27">
                  <c:v>43965</c:v>
                </c:pt>
                <c:pt idx="28">
                  <c:v>43966</c:v>
                </c:pt>
                <c:pt idx="29">
                  <c:v>43967</c:v>
                </c:pt>
                <c:pt idx="30">
                  <c:v>43968</c:v>
                </c:pt>
                <c:pt idx="31">
                  <c:v>43969</c:v>
                </c:pt>
                <c:pt idx="32">
                  <c:v>43970</c:v>
                </c:pt>
                <c:pt idx="33">
                  <c:v>43971</c:v>
                </c:pt>
                <c:pt idx="34">
                  <c:v>43972</c:v>
                </c:pt>
                <c:pt idx="35">
                  <c:v>43973</c:v>
                </c:pt>
                <c:pt idx="36">
                  <c:v>43974</c:v>
                </c:pt>
                <c:pt idx="37">
                  <c:v>43975</c:v>
                </c:pt>
                <c:pt idx="38">
                  <c:v>43976</c:v>
                </c:pt>
                <c:pt idx="39">
                  <c:v>43977</c:v>
                </c:pt>
                <c:pt idx="40">
                  <c:v>43978</c:v>
                </c:pt>
                <c:pt idx="41">
                  <c:v>43979</c:v>
                </c:pt>
                <c:pt idx="42">
                  <c:v>43980</c:v>
                </c:pt>
                <c:pt idx="43">
                  <c:v>43981</c:v>
                </c:pt>
                <c:pt idx="44">
                  <c:v>43982</c:v>
                </c:pt>
                <c:pt idx="45">
                  <c:v>43983</c:v>
                </c:pt>
                <c:pt idx="46">
                  <c:v>43984</c:v>
                </c:pt>
                <c:pt idx="47">
                  <c:v>43985</c:v>
                </c:pt>
                <c:pt idx="48">
                  <c:v>43986</c:v>
                </c:pt>
                <c:pt idx="49">
                  <c:v>43987</c:v>
                </c:pt>
                <c:pt idx="50">
                  <c:v>43988</c:v>
                </c:pt>
                <c:pt idx="51">
                  <c:v>43989</c:v>
                </c:pt>
                <c:pt idx="52">
                  <c:v>43990</c:v>
                </c:pt>
                <c:pt idx="53">
                  <c:v>43991</c:v>
                </c:pt>
                <c:pt idx="54">
                  <c:v>43992</c:v>
                </c:pt>
                <c:pt idx="55">
                  <c:v>43993</c:v>
                </c:pt>
                <c:pt idx="56">
                  <c:v>43994</c:v>
                </c:pt>
                <c:pt idx="57">
                  <c:v>43995</c:v>
                </c:pt>
                <c:pt idx="58">
                  <c:v>43996</c:v>
                </c:pt>
                <c:pt idx="59">
                  <c:v>43997</c:v>
                </c:pt>
                <c:pt idx="60">
                  <c:v>43998</c:v>
                </c:pt>
                <c:pt idx="61">
                  <c:v>43999</c:v>
                </c:pt>
                <c:pt idx="62">
                  <c:v>44000</c:v>
                </c:pt>
                <c:pt idx="63">
                  <c:v>44001</c:v>
                </c:pt>
                <c:pt idx="64">
                  <c:v>44002</c:v>
                </c:pt>
                <c:pt idx="65">
                  <c:v>44003</c:v>
                </c:pt>
                <c:pt idx="66">
                  <c:v>44004</c:v>
                </c:pt>
                <c:pt idx="67">
                  <c:v>44005</c:v>
                </c:pt>
                <c:pt idx="68">
                  <c:v>44006</c:v>
                </c:pt>
                <c:pt idx="69">
                  <c:v>44007</c:v>
                </c:pt>
                <c:pt idx="70">
                  <c:v>44008</c:v>
                </c:pt>
                <c:pt idx="71">
                  <c:v>44009</c:v>
                </c:pt>
                <c:pt idx="72">
                  <c:v>44010</c:v>
                </c:pt>
                <c:pt idx="73">
                  <c:v>44011</c:v>
                </c:pt>
                <c:pt idx="74">
                  <c:v>44012</c:v>
                </c:pt>
                <c:pt idx="75">
                  <c:v>44013</c:v>
                </c:pt>
                <c:pt idx="76">
                  <c:v>44014</c:v>
                </c:pt>
                <c:pt idx="77">
                  <c:v>44015</c:v>
                </c:pt>
                <c:pt idx="78">
                  <c:v>44016</c:v>
                </c:pt>
                <c:pt idx="79">
                  <c:v>44017</c:v>
                </c:pt>
                <c:pt idx="80">
                  <c:v>44018</c:v>
                </c:pt>
                <c:pt idx="81">
                  <c:v>44019</c:v>
                </c:pt>
                <c:pt idx="82">
                  <c:v>44020</c:v>
                </c:pt>
                <c:pt idx="83">
                  <c:v>44021</c:v>
                </c:pt>
                <c:pt idx="84">
                  <c:v>44022</c:v>
                </c:pt>
                <c:pt idx="85">
                  <c:v>44023</c:v>
                </c:pt>
                <c:pt idx="86">
                  <c:v>44024</c:v>
                </c:pt>
                <c:pt idx="87">
                  <c:v>44025</c:v>
                </c:pt>
                <c:pt idx="88">
                  <c:v>44026</c:v>
                </c:pt>
                <c:pt idx="89">
                  <c:v>44027</c:v>
                </c:pt>
              </c:numCache>
            </c:numRef>
          </c:xVal>
          <c:yVal>
            <c:numRef>
              <c:f>Michigan!$G$88:$G$177</c:f>
              <c:numCache>
                <c:formatCode>General</c:formatCode>
                <c:ptCount val="90"/>
                <c:pt idx="0">
                  <c:v>122</c:v>
                </c:pt>
                <c:pt idx="1">
                  <c:v>122</c:v>
                </c:pt>
                <c:pt idx="2">
                  <c:v>123</c:v>
                </c:pt>
                <c:pt idx="3">
                  <c:v>123</c:v>
                </c:pt>
                <c:pt idx="4">
                  <c:v>123</c:v>
                </c:pt>
                <c:pt idx="5">
                  <c:v>122</c:v>
                </c:pt>
                <c:pt idx="6">
                  <c:v>121</c:v>
                </c:pt>
                <c:pt idx="7">
                  <c:v>119</c:v>
                </c:pt>
                <c:pt idx="8">
                  <c:v>118</c:v>
                </c:pt>
                <c:pt idx="9">
                  <c:v>115</c:v>
                </c:pt>
                <c:pt idx="10">
                  <c:v>114</c:v>
                </c:pt>
                <c:pt idx="11">
                  <c:v>110</c:v>
                </c:pt>
                <c:pt idx="12">
                  <c:v>108</c:v>
                </c:pt>
                <c:pt idx="13">
                  <c:v>105</c:v>
                </c:pt>
                <c:pt idx="14">
                  <c:v>102</c:v>
                </c:pt>
                <c:pt idx="15">
                  <c:v>98</c:v>
                </c:pt>
                <c:pt idx="16">
                  <c:v>96</c:v>
                </c:pt>
                <c:pt idx="17">
                  <c:v>92</c:v>
                </c:pt>
                <c:pt idx="18">
                  <c:v>89</c:v>
                </c:pt>
                <c:pt idx="19">
                  <c:v>86</c:v>
                </c:pt>
                <c:pt idx="20">
                  <c:v>82</c:v>
                </c:pt>
                <c:pt idx="21">
                  <c:v>79</c:v>
                </c:pt>
                <c:pt idx="22">
                  <c:v>76</c:v>
                </c:pt>
                <c:pt idx="23">
                  <c:v>72</c:v>
                </c:pt>
                <c:pt idx="24">
                  <c:v>69</c:v>
                </c:pt>
                <c:pt idx="25">
                  <c:v>66</c:v>
                </c:pt>
                <c:pt idx="26">
                  <c:v>63</c:v>
                </c:pt>
                <c:pt idx="27">
                  <c:v>61</c:v>
                </c:pt>
                <c:pt idx="28">
                  <c:v>57</c:v>
                </c:pt>
                <c:pt idx="29">
                  <c:v>54</c:v>
                </c:pt>
                <c:pt idx="30">
                  <c:v>52</c:v>
                </c:pt>
                <c:pt idx="31">
                  <c:v>49</c:v>
                </c:pt>
                <c:pt idx="32">
                  <c:v>46</c:v>
                </c:pt>
                <c:pt idx="33">
                  <c:v>44</c:v>
                </c:pt>
                <c:pt idx="34">
                  <c:v>42</c:v>
                </c:pt>
                <c:pt idx="35">
                  <c:v>39</c:v>
                </c:pt>
                <c:pt idx="36">
                  <c:v>38</c:v>
                </c:pt>
                <c:pt idx="37">
                  <c:v>35</c:v>
                </c:pt>
                <c:pt idx="38">
                  <c:v>33</c:v>
                </c:pt>
                <c:pt idx="39">
                  <c:v>31</c:v>
                </c:pt>
                <c:pt idx="40">
                  <c:v>30</c:v>
                </c:pt>
                <c:pt idx="41">
                  <c:v>28</c:v>
                </c:pt>
                <c:pt idx="42">
                  <c:v>26</c:v>
                </c:pt>
                <c:pt idx="43">
                  <c:v>25</c:v>
                </c:pt>
                <c:pt idx="44">
                  <c:v>23</c:v>
                </c:pt>
                <c:pt idx="45">
                  <c:v>21</c:v>
                </c:pt>
                <c:pt idx="46">
                  <c:v>21</c:v>
                </c:pt>
                <c:pt idx="47">
                  <c:v>19</c:v>
                </c:pt>
                <c:pt idx="48">
                  <c:v>18</c:v>
                </c:pt>
                <c:pt idx="49">
                  <c:v>17</c:v>
                </c:pt>
                <c:pt idx="50">
                  <c:v>16</c:v>
                </c:pt>
                <c:pt idx="51">
                  <c:v>15</c:v>
                </c:pt>
                <c:pt idx="52">
                  <c:v>14</c:v>
                </c:pt>
                <c:pt idx="53">
                  <c:v>13</c:v>
                </c:pt>
                <c:pt idx="54">
                  <c:v>12</c:v>
                </c:pt>
                <c:pt idx="55">
                  <c:v>12</c:v>
                </c:pt>
                <c:pt idx="56">
                  <c:v>11</c:v>
                </c:pt>
                <c:pt idx="57">
                  <c:v>10</c:v>
                </c:pt>
                <c:pt idx="58">
                  <c:v>9</c:v>
                </c:pt>
                <c:pt idx="59">
                  <c:v>9</c:v>
                </c:pt>
                <c:pt idx="60">
                  <c:v>8</c:v>
                </c:pt>
                <c:pt idx="61">
                  <c:v>8</c:v>
                </c:pt>
                <c:pt idx="62">
                  <c:v>7</c:v>
                </c:pt>
                <c:pt idx="63">
                  <c:v>7</c:v>
                </c:pt>
                <c:pt idx="64">
                  <c:v>6</c:v>
                </c:pt>
                <c:pt idx="65">
                  <c:v>6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126-48A0-8354-A5046487353D}"/>
            </c:ext>
          </c:extLst>
        </c:ser>
        <c:ser>
          <c:idx val="3"/>
          <c:order val="3"/>
          <c:tx>
            <c:strRef>
              <c:f>Michigan!$I$1</c:f>
              <c:strCache>
                <c:ptCount val="1"/>
                <c:pt idx="0">
                  <c:v>predict_inc_death_04-23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Michigan!$A$95:$A$177</c:f>
              <c:numCache>
                <c:formatCode>m/d/yyyy</c:formatCode>
                <c:ptCount val="83"/>
                <c:pt idx="0">
                  <c:v>43945</c:v>
                </c:pt>
                <c:pt idx="1">
                  <c:v>43946</c:v>
                </c:pt>
                <c:pt idx="2">
                  <c:v>43947</c:v>
                </c:pt>
                <c:pt idx="3">
                  <c:v>43948</c:v>
                </c:pt>
                <c:pt idx="4">
                  <c:v>43949</c:v>
                </c:pt>
                <c:pt idx="5">
                  <c:v>43950</c:v>
                </c:pt>
                <c:pt idx="6">
                  <c:v>43951</c:v>
                </c:pt>
                <c:pt idx="7">
                  <c:v>43952</c:v>
                </c:pt>
                <c:pt idx="8">
                  <c:v>43953</c:v>
                </c:pt>
                <c:pt idx="9">
                  <c:v>43954</c:v>
                </c:pt>
                <c:pt idx="10">
                  <c:v>43955</c:v>
                </c:pt>
                <c:pt idx="11">
                  <c:v>43956</c:v>
                </c:pt>
                <c:pt idx="12">
                  <c:v>43957</c:v>
                </c:pt>
                <c:pt idx="13">
                  <c:v>43958</c:v>
                </c:pt>
                <c:pt idx="14">
                  <c:v>43959</c:v>
                </c:pt>
                <c:pt idx="15">
                  <c:v>43960</c:v>
                </c:pt>
                <c:pt idx="16">
                  <c:v>43961</c:v>
                </c:pt>
                <c:pt idx="17">
                  <c:v>43962</c:v>
                </c:pt>
                <c:pt idx="18">
                  <c:v>43963</c:v>
                </c:pt>
                <c:pt idx="19">
                  <c:v>43964</c:v>
                </c:pt>
                <c:pt idx="20">
                  <c:v>43965</c:v>
                </c:pt>
                <c:pt idx="21">
                  <c:v>43966</c:v>
                </c:pt>
                <c:pt idx="22">
                  <c:v>43967</c:v>
                </c:pt>
                <c:pt idx="23">
                  <c:v>43968</c:v>
                </c:pt>
                <c:pt idx="24">
                  <c:v>43969</c:v>
                </c:pt>
                <c:pt idx="25">
                  <c:v>43970</c:v>
                </c:pt>
                <c:pt idx="26">
                  <c:v>43971</c:v>
                </c:pt>
                <c:pt idx="27">
                  <c:v>43972</c:v>
                </c:pt>
                <c:pt idx="28">
                  <c:v>43973</c:v>
                </c:pt>
                <c:pt idx="29">
                  <c:v>43974</c:v>
                </c:pt>
                <c:pt idx="30">
                  <c:v>43975</c:v>
                </c:pt>
                <c:pt idx="31">
                  <c:v>43976</c:v>
                </c:pt>
                <c:pt idx="32">
                  <c:v>43977</c:v>
                </c:pt>
                <c:pt idx="33">
                  <c:v>43978</c:v>
                </c:pt>
                <c:pt idx="34">
                  <c:v>43979</c:v>
                </c:pt>
                <c:pt idx="35">
                  <c:v>43980</c:v>
                </c:pt>
                <c:pt idx="36">
                  <c:v>43981</c:v>
                </c:pt>
                <c:pt idx="37">
                  <c:v>43982</c:v>
                </c:pt>
                <c:pt idx="38">
                  <c:v>43983</c:v>
                </c:pt>
                <c:pt idx="39">
                  <c:v>43984</c:v>
                </c:pt>
                <c:pt idx="40">
                  <c:v>43985</c:v>
                </c:pt>
                <c:pt idx="41">
                  <c:v>43986</c:v>
                </c:pt>
                <c:pt idx="42">
                  <c:v>43987</c:v>
                </c:pt>
                <c:pt idx="43">
                  <c:v>43988</c:v>
                </c:pt>
                <c:pt idx="44">
                  <c:v>43989</c:v>
                </c:pt>
                <c:pt idx="45">
                  <c:v>43990</c:v>
                </c:pt>
                <c:pt idx="46">
                  <c:v>43991</c:v>
                </c:pt>
                <c:pt idx="47">
                  <c:v>43992</c:v>
                </c:pt>
                <c:pt idx="48">
                  <c:v>43993</c:v>
                </c:pt>
                <c:pt idx="49">
                  <c:v>43994</c:v>
                </c:pt>
                <c:pt idx="50">
                  <c:v>43995</c:v>
                </c:pt>
                <c:pt idx="51">
                  <c:v>43996</c:v>
                </c:pt>
                <c:pt idx="52">
                  <c:v>43997</c:v>
                </c:pt>
                <c:pt idx="53">
                  <c:v>43998</c:v>
                </c:pt>
                <c:pt idx="54">
                  <c:v>43999</c:v>
                </c:pt>
                <c:pt idx="55">
                  <c:v>44000</c:v>
                </c:pt>
                <c:pt idx="56">
                  <c:v>44001</c:v>
                </c:pt>
                <c:pt idx="57">
                  <c:v>44002</c:v>
                </c:pt>
                <c:pt idx="58">
                  <c:v>44003</c:v>
                </c:pt>
                <c:pt idx="59">
                  <c:v>44004</c:v>
                </c:pt>
                <c:pt idx="60">
                  <c:v>44005</c:v>
                </c:pt>
                <c:pt idx="61">
                  <c:v>44006</c:v>
                </c:pt>
                <c:pt idx="62">
                  <c:v>44007</c:v>
                </c:pt>
                <c:pt idx="63">
                  <c:v>44008</c:v>
                </c:pt>
                <c:pt idx="64">
                  <c:v>44009</c:v>
                </c:pt>
                <c:pt idx="65">
                  <c:v>44010</c:v>
                </c:pt>
                <c:pt idx="66">
                  <c:v>44011</c:v>
                </c:pt>
                <c:pt idx="67">
                  <c:v>44012</c:v>
                </c:pt>
                <c:pt idx="68">
                  <c:v>44013</c:v>
                </c:pt>
                <c:pt idx="69">
                  <c:v>44014</c:v>
                </c:pt>
                <c:pt idx="70">
                  <c:v>44015</c:v>
                </c:pt>
                <c:pt idx="71">
                  <c:v>44016</c:v>
                </c:pt>
                <c:pt idx="72">
                  <c:v>44017</c:v>
                </c:pt>
                <c:pt idx="73">
                  <c:v>44018</c:v>
                </c:pt>
                <c:pt idx="74">
                  <c:v>44019</c:v>
                </c:pt>
                <c:pt idx="75">
                  <c:v>44020</c:v>
                </c:pt>
                <c:pt idx="76">
                  <c:v>44021</c:v>
                </c:pt>
                <c:pt idx="77">
                  <c:v>44022</c:v>
                </c:pt>
                <c:pt idx="78">
                  <c:v>44023</c:v>
                </c:pt>
                <c:pt idx="79">
                  <c:v>44024</c:v>
                </c:pt>
                <c:pt idx="80">
                  <c:v>44025</c:v>
                </c:pt>
                <c:pt idx="81">
                  <c:v>44026</c:v>
                </c:pt>
                <c:pt idx="82">
                  <c:v>44027</c:v>
                </c:pt>
              </c:numCache>
            </c:numRef>
          </c:xVal>
          <c:yVal>
            <c:numRef>
              <c:f>Michigan!$I$95:$I$177</c:f>
              <c:numCache>
                <c:formatCode>General</c:formatCode>
                <c:ptCount val="83"/>
                <c:pt idx="0">
                  <c:v>120</c:v>
                </c:pt>
                <c:pt idx="1">
                  <c:v>119</c:v>
                </c:pt>
                <c:pt idx="2">
                  <c:v>116</c:v>
                </c:pt>
                <c:pt idx="3">
                  <c:v>113</c:v>
                </c:pt>
                <c:pt idx="4">
                  <c:v>112</c:v>
                </c:pt>
                <c:pt idx="5">
                  <c:v>108</c:v>
                </c:pt>
                <c:pt idx="6">
                  <c:v>105</c:v>
                </c:pt>
                <c:pt idx="7">
                  <c:v>103</c:v>
                </c:pt>
                <c:pt idx="8">
                  <c:v>99</c:v>
                </c:pt>
                <c:pt idx="9">
                  <c:v>96</c:v>
                </c:pt>
                <c:pt idx="10">
                  <c:v>93</c:v>
                </c:pt>
                <c:pt idx="11">
                  <c:v>89</c:v>
                </c:pt>
                <c:pt idx="12">
                  <c:v>87</c:v>
                </c:pt>
                <c:pt idx="13">
                  <c:v>83</c:v>
                </c:pt>
                <c:pt idx="14">
                  <c:v>80</c:v>
                </c:pt>
                <c:pt idx="15">
                  <c:v>76</c:v>
                </c:pt>
                <c:pt idx="16">
                  <c:v>74</c:v>
                </c:pt>
                <c:pt idx="17">
                  <c:v>70</c:v>
                </c:pt>
                <c:pt idx="18">
                  <c:v>68</c:v>
                </c:pt>
                <c:pt idx="19">
                  <c:v>64</c:v>
                </c:pt>
                <c:pt idx="20">
                  <c:v>62</c:v>
                </c:pt>
                <c:pt idx="21">
                  <c:v>59</c:v>
                </c:pt>
                <c:pt idx="22">
                  <c:v>56</c:v>
                </c:pt>
                <c:pt idx="23">
                  <c:v>53</c:v>
                </c:pt>
                <c:pt idx="24">
                  <c:v>51</c:v>
                </c:pt>
                <c:pt idx="25">
                  <c:v>49</c:v>
                </c:pt>
                <c:pt idx="26">
                  <c:v>46</c:v>
                </c:pt>
                <c:pt idx="27">
                  <c:v>43</c:v>
                </c:pt>
                <c:pt idx="28">
                  <c:v>42</c:v>
                </c:pt>
                <c:pt idx="29">
                  <c:v>40</c:v>
                </c:pt>
                <c:pt idx="30">
                  <c:v>37</c:v>
                </c:pt>
                <c:pt idx="31">
                  <c:v>36</c:v>
                </c:pt>
                <c:pt idx="32">
                  <c:v>34</c:v>
                </c:pt>
                <c:pt idx="33">
                  <c:v>31</c:v>
                </c:pt>
                <c:pt idx="34">
                  <c:v>31</c:v>
                </c:pt>
                <c:pt idx="35">
                  <c:v>28</c:v>
                </c:pt>
                <c:pt idx="36">
                  <c:v>28</c:v>
                </c:pt>
                <c:pt idx="37">
                  <c:v>25</c:v>
                </c:pt>
                <c:pt idx="38">
                  <c:v>25</c:v>
                </c:pt>
                <c:pt idx="39">
                  <c:v>23</c:v>
                </c:pt>
                <c:pt idx="40">
                  <c:v>21</c:v>
                </c:pt>
                <c:pt idx="41">
                  <c:v>21</c:v>
                </c:pt>
                <c:pt idx="42">
                  <c:v>19</c:v>
                </c:pt>
                <c:pt idx="43">
                  <c:v>18</c:v>
                </c:pt>
                <c:pt idx="44">
                  <c:v>18</c:v>
                </c:pt>
                <c:pt idx="45">
                  <c:v>16</c:v>
                </c:pt>
                <c:pt idx="46">
                  <c:v>15</c:v>
                </c:pt>
                <c:pt idx="47">
                  <c:v>15</c:v>
                </c:pt>
                <c:pt idx="48">
                  <c:v>14</c:v>
                </c:pt>
                <c:pt idx="49">
                  <c:v>13</c:v>
                </c:pt>
                <c:pt idx="50">
                  <c:v>12</c:v>
                </c:pt>
                <c:pt idx="51">
                  <c:v>11</c:v>
                </c:pt>
                <c:pt idx="52">
                  <c:v>11</c:v>
                </c:pt>
                <c:pt idx="53">
                  <c:v>10</c:v>
                </c:pt>
                <c:pt idx="54">
                  <c:v>10</c:v>
                </c:pt>
                <c:pt idx="55">
                  <c:v>9</c:v>
                </c:pt>
                <c:pt idx="56">
                  <c:v>9</c:v>
                </c:pt>
                <c:pt idx="57">
                  <c:v>8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6</c:v>
                </c:pt>
                <c:pt idx="62">
                  <c:v>6</c:v>
                </c:pt>
                <c:pt idx="63">
                  <c:v>6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126-48A0-8354-A5046487353D}"/>
            </c:ext>
          </c:extLst>
        </c:ser>
        <c:ser>
          <c:idx val="4"/>
          <c:order val="4"/>
          <c:tx>
            <c:strRef>
              <c:f>Michigan!$K$1</c:f>
              <c:strCache>
                <c:ptCount val="1"/>
                <c:pt idx="0">
                  <c:v>predict_inc_death_04-30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Michigan!$A$102:$A$177</c:f>
              <c:numCache>
                <c:formatCode>m/d/yyyy</c:formatCode>
                <c:ptCount val="76"/>
                <c:pt idx="0">
                  <c:v>43952</c:v>
                </c:pt>
                <c:pt idx="1">
                  <c:v>43953</c:v>
                </c:pt>
                <c:pt idx="2">
                  <c:v>43954</c:v>
                </c:pt>
                <c:pt idx="3">
                  <c:v>43955</c:v>
                </c:pt>
                <c:pt idx="4">
                  <c:v>43956</c:v>
                </c:pt>
                <c:pt idx="5">
                  <c:v>43957</c:v>
                </c:pt>
                <c:pt idx="6">
                  <c:v>43958</c:v>
                </c:pt>
                <c:pt idx="7">
                  <c:v>43959</c:v>
                </c:pt>
                <c:pt idx="8">
                  <c:v>43960</c:v>
                </c:pt>
                <c:pt idx="9">
                  <c:v>43961</c:v>
                </c:pt>
                <c:pt idx="10">
                  <c:v>43962</c:v>
                </c:pt>
                <c:pt idx="11">
                  <c:v>43963</c:v>
                </c:pt>
                <c:pt idx="12">
                  <c:v>43964</c:v>
                </c:pt>
                <c:pt idx="13">
                  <c:v>43965</c:v>
                </c:pt>
                <c:pt idx="14">
                  <c:v>43966</c:v>
                </c:pt>
                <c:pt idx="15">
                  <c:v>43967</c:v>
                </c:pt>
                <c:pt idx="16">
                  <c:v>43968</c:v>
                </c:pt>
                <c:pt idx="17">
                  <c:v>43969</c:v>
                </c:pt>
                <c:pt idx="18">
                  <c:v>43970</c:v>
                </c:pt>
                <c:pt idx="19">
                  <c:v>43971</c:v>
                </c:pt>
                <c:pt idx="20">
                  <c:v>43972</c:v>
                </c:pt>
                <c:pt idx="21">
                  <c:v>43973</c:v>
                </c:pt>
                <c:pt idx="22">
                  <c:v>43974</c:v>
                </c:pt>
                <c:pt idx="23">
                  <c:v>43975</c:v>
                </c:pt>
                <c:pt idx="24">
                  <c:v>43976</c:v>
                </c:pt>
                <c:pt idx="25">
                  <c:v>43977</c:v>
                </c:pt>
                <c:pt idx="26">
                  <c:v>43978</c:v>
                </c:pt>
                <c:pt idx="27">
                  <c:v>43979</c:v>
                </c:pt>
                <c:pt idx="28">
                  <c:v>43980</c:v>
                </c:pt>
                <c:pt idx="29">
                  <c:v>43981</c:v>
                </c:pt>
                <c:pt idx="30">
                  <c:v>43982</c:v>
                </c:pt>
                <c:pt idx="31">
                  <c:v>43983</c:v>
                </c:pt>
                <c:pt idx="32">
                  <c:v>43984</c:v>
                </c:pt>
                <c:pt idx="33">
                  <c:v>43985</c:v>
                </c:pt>
                <c:pt idx="34">
                  <c:v>43986</c:v>
                </c:pt>
                <c:pt idx="35">
                  <c:v>43987</c:v>
                </c:pt>
                <c:pt idx="36">
                  <c:v>43988</c:v>
                </c:pt>
                <c:pt idx="37">
                  <c:v>43989</c:v>
                </c:pt>
                <c:pt idx="38">
                  <c:v>43990</c:v>
                </c:pt>
                <c:pt idx="39">
                  <c:v>43991</c:v>
                </c:pt>
                <c:pt idx="40">
                  <c:v>43992</c:v>
                </c:pt>
                <c:pt idx="41">
                  <c:v>43993</c:v>
                </c:pt>
                <c:pt idx="42">
                  <c:v>43994</c:v>
                </c:pt>
                <c:pt idx="43">
                  <c:v>43995</c:v>
                </c:pt>
                <c:pt idx="44">
                  <c:v>43996</c:v>
                </c:pt>
                <c:pt idx="45">
                  <c:v>43997</c:v>
                </c:pt>
                <c:pt idx="46">
                  <c:v>43998</c:v>
                </c:pt>
                <c:pt idx="47">
                  <c:v>43999</c:v>
                </c:pt>
                <c:pt idx="48">
                  <c:v>44000</c:v>
                </c:pt>
                <c:pt idx="49">
                  <c:v>44001</c:v>
                </c:pt>
                <c:pt idx="50">
                  <c:v>44002</c:v>
                </c:pt>
                <c:pt idx="51">
                  <c:v>44003</c:v>
                </c:pt>
                <c:pt idx="52">
                  <c:v>44004</c:v>
                </c:pt>
                <c:pt idx="53">
                  <c:v>44005</c:v>
                </c:pt>
                <c:pt idx="54">
                  <c:v>44006</c:v>
                </c:pt>
                <c:pt idx="55">
                  <c:v>44007</c:v>
                </c:pt>
                <c:pt idx="56">
                  <c:v>44008</c:v>
                </c:pt>
                <c:pt idx="57">
                  <c:v>44009</c:v>
                </c:pt>
                <c:pt idx="58">
                  <c:v>44010</c:v>
                </c:pt>
                <c:pt idx="59">
                  <c:v>44011</c:v>
                </c:pt>
                <c:pt idx="60">
                  <c:v>44012</c:v>
                </c:pt>
                <c:pt idx="61">
                  <c:v>44013</c:v>
                </c:pt>
                <c:pt idx="62">
                  <c:v>44014</c:v>
                </c:pt>
                <c:pt idx="63">
                  <c:v>44015</c:v>
                </c:pt>
                <c:pt idx="64">
                  <c:v>44016</c:v>
                </c:pt>
                <c:pt idx="65">
                  <c:v>44017</c:v>
                </c:pt>
                <c:pt idx="66">
                  <c:v>44018</c:v>
                </c:pt>
                <c:pt idx="67">
                  <c:v>44019</c:v>
                </c:pt>
                <c:pt idx="68">
                  <c:v>44020</c:v>
                </c:pt>
                <c:pt idx="69">
                  <c:v>44021</c:v>
                </c:pt>
                <c:pt idx="70">
                  <c:v>44022</c:v>
                </c:pt>
                <c:pt idx="71">
                  <c:v>44023</c:v>
                </c:pt>
                <c:pt idx="72">
                  <c:v>44024</c:v>
                </c:pt>
                <c:pt idx="73">
                  <c:v>44025</c:v>
                </c:pt>
                <c:pt idx="74">
                  <c:v>44026</c:v>
                </c:pt>
                <c:pt idx="75">
                  <c:v>44027</c:v>
                </c:pt>
              </c:numCache>
            </c:numRef>
          </c:xVal>
          <c:yVal>
            <c:numRef>
              <c:f>Michigan!$K$102:$K$177</c:f>
              <c:numCache>
                <c:formatCode>General</c:formatCode>
                <c:ptCount val="76"/>
                <c:pt idx="0">
                  <c:v>119</c:v>
                </c:pt>
                <c:pt idx="1">
                  <c:v>116</c:v>
                </c:pt>
                <c:pt idx="2">
                  <c:v>113</c:v>
                </c:pt>
                <c:pt idx="3">
                  <c:v>110</c:v>
                </c:pt>
                <c:pt idx="4">
                  <c:v>107</c:v>
                </c:pt>
                <c:pt idx="5">
                  <c:v>103</c:v>
                </c:pt>
                <c:pt idx="6">
                  <c:v>101</c:v>
                </c:pt>
                <c:pt idx="7">
                  <c:v>97</c:v>
                </c:pt>
                <c:pt idx="8">
                  <c:v>94</c:v>
                </c:pt>
                <c:pt idx="9">
                  <c:v>91</c:v>
                </c:pt>
                <c:pt idx="10">
                  <c:v>88</c:v>
                </c:pt>
                <c:pt idx="11">
                  <c:v>84</c:v>
                </c:pt>
                <c:pt idx="12">
                  <c:v>81</c:v>
                </c:pt>
                <c:pt idx="13">
                  <c:v>78</c:v>
                </c:pt>
                <c:pt idx="14">
                  <c:v>75</c:v>
                </c:pt>
                <c:pt idx="15">
                  <c:v>72</c:v>
                </c:pt>
                <c:pt idx="16">
                  <c:v>69</c:v>
                </c:pt>
                <c:pt idx="17">
                  <c:v>66</c:v>
                </c:pt>
                <c:pt idx="18">
                  <c:v>64</c:v>
                </c:pt>
                <c:pt idx="19">
                  <c:v>60</c:v>
                </c:pt>
                <c:pt idx="20">
                  <c:v>58</c:v>
                </c:pt>
                <c:pt idx="21">
                  <c:v>55</c:v>
                </c:pt>
                <c:pt idx="22">
                  <c:v>53</c:v>
                </c:pt>
                <c:pt idx="23">
                  <c:v>50</c:v>
                </c:pt>
                <c:pt idx="24">
                  <c:v>48</c:v>
                </c:pt>
                <c:pt idx="25">
                  <c:v>46</c:v>
                </c:pt>
                <c:pt idx="26">
                  <c:v>43</c:v>
                </c:pt>
                <c:pt idx="27">
                  <c:v>42</c:v>
                </c:pt>
                <c:pt idx="28">
                  <c:v>39</c:v>
                </c:pt>
                <c:pt idx="29">
                  <c:v>38</c:v>
                </c:pt>
                <c:pt idx="30">
                  <c:v>35</c:v>
                </c:pt>
                <c:pt idx="31">
                  <c:v>34</c:v>
                </c:pt>
                <c:pt idx="32">
                  <c:v>32</c:v>
                </c:pt>
                <c:pt idx="33">
                  <c:v>31</c:v>
                </c:pt>
                <c:pt idx="34">
                  <c:v>29</c:v>
                </c:pt>
                <c:pt idx="35">
                  <c:v>27</c:v>
                </c:pt>
                <c:pt idx="36">
                  <c:v>27</c:v>
                </c:pt>
                <c:pt idx="37">
                  <c:v>24</c:v>
                </c:pt>
                <c:pt idx="38">
                  <c:v>24</c:v>
                </c:pt>
                <c:pt idx="39">
                  <c:v>22</c:v>
                </c:pt>
                <c:pt idx="40">
                  <c:v>21</c:v>
                </c:pt>
                <c:pt idx="41">
                  <c:v>20</c:v>
                </c:pt>
                <c:pt idx="42">
                  <c:v>19</c:v>
                </c:pt>
                <c:pt idx="43">
                  <c:v>18</c:v>
                </c:pt>
                <c:pt idx="44">
                  <c:v>17</c:v>
                </c:pt>
                <c:pt idx="45">
                  <c:v>16</c:v>
                </c:pt>
                <c:pt idx="46">
                  <c:v>15</c:v>
                </c:pt>
                <c:pt idx="47">
                  <c:v>14</c:v>
                </c:pt>
                <c:pt idx="48">
                  <c:v>14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11</c:v>
                </c:pt>
                <c:pt idx="53">
                  <c:v>10</c:v>
                </c:pt>
                <c:pt idx="54">
                  <c:v>10</c:v>
                </c:pt>
                <c:pt idx="55">
                  <c:v>9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5</c:v>
                </c:pt>
                <c:pt idx="69">
                  <c:v>4</c:v>
                </c:pt>
                <c:pt idx="70">
                  <c:v>4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126-48A0-8354-A5046487353D}"/>
            </c:ext>
          </c:extLst>
        </c:ser>
        <c:ser>
          <c:idx val="5"/>
          <c:order val="5"/>
          <c:tx>
            <c:strRef>
              <c:f>Michigan!$M$1</c:f>
              <c:strCache>
                <c:ptCount val="1"/>
                <c:pt idx="0">
                  <c:v>predict_inc_death_05-07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Michigan!$A$109:$A$177</c:f>
              <c:numCache>
                <c:formatCode>m/d/yyyy</c:formatCode>
                <c:ptCount val="69"/>
                <c:pt idx="0">
                  <c:v>43959</c:v>
                </c:pt>
                <c:pt idx="1">
                  <c:v>43960</c:v>
                </c:pt>
                <c:pt idx="2">
                  <c:v>43961</c:v>
                </c:pt>
                <c:pt idx="3">
                  <c:v>43962</c:v>
                </c:pt>
                <c:pt idx="4">
                  <c:v>43963</c:v>
                </c:pt>
                <c:pt idx="5">
                  <c:v>43964</c:v>
                </c:pt>
                <c:pt idx="6">
                  <c:v>43965</c:v>
                </c:pt>
                <c:pt idx="7">
                  <c:v>43966</c:v>
                </c:pt>
                <c:pt idx="8">
                  <c:v>43967</c:v>
                </c:pt>
                <c:pt idx="9">
                  <c:v>43968</c:v>
                </c:pt>
                <c:pt idx="10">
                  <c:v>43969</c:v>
                </c:pt>
                <c:pt idx="11">
                  <c:v>43970</c:v>
                </c:pt>
                <c:pt idx="12">
                  <c:v>43971</c:v>
                </c:pt>
                <c:pt idx="13">
                  <c:v>43972</c:v>
                </c:pt>
                <c:pt idx="14">
                  <c:v>43973</c:v>
                </c:pt>
                <c:pt idx="15">
                  <c:v>43974</c:v>
                </c:pt>
                <c:pt idx="16">
                  <c:v>43975</c:v>
                </c:pt>
                <c:pt idx="17">
                  <c:v>43976</c:v>
                </c:pt>
                <c:pt idx="18">
                  <c:v>43977</c:v>
                </c:pt>
                <c:pt idx="19">
                  <c:v>43978</c:v>
                </c:pt>
                <c:pt idx="20">
                  <c:v>43979</c:v>
                </c:pt>
                <c:pt idx="21">
                  <c:v>43980</c:v>
                </c:pt>
                <c:pt idx="22">
                  <c:v>43981</c:v>
                </c:pt>
                <c:pt idx="23">
                  <c:v>43982</c:v>
                </c:pt>
                <c:pt idx="24">
                  <c:v>43983</c:v>
                </c:pt>
                <c:pt idx="25">
                  <c:v>43984</c:v>
                </c:pt>
                <c:pt idx="26">
                  <c:v>43985</c:v>
                </c:pt>
                <c:pt idx="27">
                  <c:v>43986</c:v>
                </c:pt>
                <c:pt idx="28">
                  <c:v>43987</c:v>
                </c:pt>
                <c:pt idx="29">
                  <c:v>43988</c:v>
                </c:pt>
                <c:pt idx="30">
                  <c:v>43989</c:v>
                </c:pt>
                <c:pt idx="31">
                  <c:v>43990</c:v>
                </c:pt>
                <c:pt idx="32">
                  <c:v>43991</c:v>
                </c:pt>
                <c:pt idx="33">
                  <c:v>43992</c:v>
                </c:pt>
                <c:pt idx="34">
                  <c:v>43993</c:v>
                </c:pt>
                <c:pt idx="35">
                  <c:v>43994</c:v>
                </c:pt>
                <c:pt idx="36">
                  <c:v>43995</c:v>
                </c:pt>
                <c:pt idx="37">
                  <c:v>43996</c:v>
                </c:pt>
                <c:pt idx="38">
                  <c:v>43997</c:v>
                </c:pt>
                <c:pt idx="39">
                  <c:v>43998</c:v>
                </c:pt>
                <c:pt idx="40">
                  <c:v>43999</c:v>
                </c:pt>
                <c:pt idx="41">
                  <c:v>44000</c:v>
                </c:pt>
                <c:pt idx="42">
                  <c:v>44001</c:v>
                </c:pt>
                <c:pt idx="43">
                  <c:v>44002</c:v>
                </c:pt>
                <c:pt idx="44">
                  <c:v>44003</c:v>
                </c:pt>
                <c:pt idx="45">
                  <c:v>44004</c:v>
                </c:pt>
                <c:pt idx="46">
                  <c:v>44005</c:v>
                </c:pt>
                <c:pt idx="47">
                  <c:v>44006</c:v>
                </c:pt>
                <c:pt idx="48">
                  <c:v>44007</c:v>
                </c:pt>
                <c:pt idx="49">
                  <c:v>44008</c:v>
                </c:pt>
                <c:pt idx="50">
                  <c:v>44009</c:v>
                </c:pt>
                <c:pt idx="51">
                  <c:v>44010</c:v>
                </c:pt>
                <c:pt idx="52">
                  <c:v>44011</c:v>
                </c:pt>
                <c:pt idx="53">
                  <c:v>44012</c:v>
                </c:pt>
                <c:pt idx="54">
                  <c:v>44013</c:v>
                </c:pt>
                <c:pt idx="55">
                  <c:v>44014</c:v>
                </c:pt>
                <c:pt idx="56">
                  <c:v>44015</c:v>
                </c:pt>
                <c:pt idx="57">
                  <c:v>44016</c:v>
                </c:pt>
                <c:pt idx="58">
                  <c:v>44017</c:v>
                </c:pt>
                <c:pt idx="59">
                  <c:v>44018</c:v>
                </c:pt>
                <c:pt idx="60">
                  <c:v>44019</c:v>
                </c:pt>
                <c:pt idx="61">
                  <c:v>44020</c:v>
                </c:pt>
                <c:pt idx="62">
                  <c:v>44021</c:v>
                </c:pt>
                <c:pt idx="63">
                  <c:v>44022</c:v>
                </c:pt>
                <c:pt idx="64">
                  <c:v>44023</c:v>
                </c:pt>
                <c:pt idx="65">
                  <c:v>44024</c:v>
                </c:pt>
                <c:pt idx="66">
                  <c:v>44025</c:v>
                </c:pt>
                <c:pt idx="67">
                  <c:v>44026</c:v>
                </c:pt>
                <c:pt idx="68">
                  <c:v>44027</c:v>
                </c:pt>
              </c:numCache>
            </c:numRef>
          </c:xVal>
          <c:yVal>
            <c:numRef>
              <c:f>Michigan!$M$109:$M$177</c:f>
              <c:numCache>
                <c:formatCode>General</c:formatCode>
                <c:ptCount val="69"/>
                <c:pt idx="0">
                  <c:v>86</c:v>
                </c:pt>
                <c:pt idx="1">
                  <c:v>83</c:v>
                </c:pt>
                <c:pt idx="2">
                  <c:v>81</c:v>
                </c:pt>
                <c:pt idx="3">
                  <c:v>77</c:v>
                </c:pt>
                <c:pt idx="4">
                  <c:v>75</c:v>
                </c:pt>
                <c:pt idx="5">
                  <c:v>72</c:v>
                </c:pt>
                <c:pt idx="6">
                  <c:v>69</c:v>
                </c:pt>
                <c:pt idx="7">
                  <c:v>66</c:v>
                </c:pt>
                <c:pt idx="8">
                  <c:v>63</c:v>
                </c:pt>
                <c:pt idx="9">
                  <c:v>61</c:v>
                </c:pt>
                <c:pt idx="10">
                  <c:v>58</c:v>
                </c:pt>
                <c:pt idx="11">
                  <c:v>55</c:v>
                </c:pt>
                <c:pt idx="12">
                  <c:v>53</c:v>
                </c:pt>
                <c:pt idx="13">
                  <c:v>50</c:v>
                </c:pt>
                <c:pt idx="14">
                  <c:v>48</c:v>
                </c:pt>
                <c:pt idx="15">
                  <c:v>46</c:v>
                </c:pt>
                <c:pt idx="16">
                  <c:v>43</c:v>
                </c:pt>
                <c:pt idx="17">
                  <c:v>41</c:v>
                </c:pt>
                <c:pt idx="18">
                  <c:v>39</c:v>
                </c:pt>
                <c:pt idx="19">
                  <c:v>37</c:v>
                </c:pt>
                <c:pt idx="20">
                  <c:v>34</c:v>
                </c:pt>
                <c:pt idx="21">
                  <c:v>33</c:v>
                </c:pt>
                <c:pt idx="22">
                  <c:v>32</c:v>
                </c:pt>
                <c:pt idx="23">
                  <c:v>29</c:v>
                </c:pt>
                <c:pt idx="24">
                  <c:v>28</c:v>
                </c:pt>
                <c:pt idx="25">
                  <c:v>26</c:v>
                </c:pt>
                <c:pt idx="26">
                  <c:v>24</c:v>
                </c:pt>
                <c:pt idx="27">
                  <c:v>23</c:v>
                </c:pt>
                <c:pt idx="28">
                  <c:v>22</c:v>
                </c:pt>
                <c:pt idx="29">
                  <c:v>21</c:v>
                </c:pt>
                <c:pt idx="30">
                  <c:v>19</c:v>
                </c:pt>
                <c:pt idx="31">
                  <c:v>18</c:v>
                </c:pt>
                <c:pt idx="32">
                  <c:v>17</c:v>
                </c:pt>
                <c:pt idx="33">
                  <c:v>16</c:v>
                </c:pt>
                <c:pt idx="34">
                  <c:v>15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11</c:v>
                </c:pt>
                <c:pt idx="39">
                  <c:v>11</c:v>
                </c:pt>
                <c:pt idx="40">
                  <c:v>9</c:v>
                </c:pt>
                <c:pt idx="41">
                  <c:v>10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7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4</c:v>
                </c:pt>
                <c:pt idx="53">
                  <c:v>4</c:v>
                </c:pt>
                <c:pt idx="54">
                  <c:v>3</c:v>
                </c:pt>
                <c:pt idx="55">
                  <c:v>4</c:v>
                </c:pt>
                <c:pt idx="56">
                  <c:v>3</c:v>
                </c:pt>
                <c:pt idx="57">
                  <c:v>3</c:v>
                </c:pt>
                <c:pt idx="58">
                  <c:v>2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2</c:v>
                </c:pt>
                <c:pt idx="66">
                  <c:v>1</c:v>
                </c:pt>
                <c:pt idx="67">
                  <c:v>2</c:v>
                </c:pt>
                <c:pt idx="68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126-48A0-8354-A5046487353D}"/>
            </c:ext>
          </c:extLst>
        </c:ser>
        <c:ser>
          <c:idx val="6"/>
          <c:order val="6"/>
          <c:tx>
            <c:strRef>
              <c:f>Michigan!$P$1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5002589148438797"/>
                  <c:y val="-7.277966122290269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546881876532481"/>
                      <c:h val="0.1157480314960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7126-48A0-8354-A5046487353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26-48A0-8354-A5046487353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Michigan!$P$4:$P$5</c:f>
              <c:numCache>
                <c:formatCode>m/d/yyyy</c:formatCode>
                <c:ptCount val="2"/>
                <c:pt idx="0">
                  <c:v>43943</c:v>
                </c:pt>
                <c:pt idx="1">
                  <c:v>43943</c:v>
                </c:pt>
              </c:numCache>
            </c:numRef>
          </c:xVal>
          <c:yVal>
            <c:numRef>
              <c:f>Michigan!$Q$4:$Q$5</c:f>
              <c:numCache>
                <c:formatCode>General</c:formatCode>
                <c:ptCount val="2"/>
                <c:pt idx="0">
                  <c:v>241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126-48A0-8354-A5046487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58460268627598122"/>
          <c:y val="0.15795355126063787"/>
          <c:w val="0.41088641036116091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Maryland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Maryland!$B$1</c:f>
              <c:strCache>
                <c:ptCount val="1"/>
                <c:pt idx="0">
                  <c:v>Maryland_cum_death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Maryland!$A$2:$A$208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Maryland!$B$2:$B$208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3</c:v>
                </c:pt>
                <c:pt idx="61">
                  <c:v>3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10</c:v>
                </c:pt>
                <c:pt idx="68">
                  <c:v>15</c:v>
                </c:pt>
                <c:pt idx="69">
                  <c:v>18</c:v>
                </c:pt>
                <c:pt idx="70">
                  <c:v>31</c:v>
                </c:pt>
                <c:pt idx="71">
                  <c:v>36</c:v>
                </c:pt>
                <c:pt idx="72">
                  <c:v>43</c:v>
                </c:pt>
                <c:pt idx="73">
                  <c:v>54</c:v>
                </c:pt>
                <c:pt idx="74">
                  <c:v>67</c:v>
                </c:pt>
                <c:pt idx="75">
                  <c:v>91</c:v>
                </c:pt>
                <c:pt idx="76">
                  <c:v>103</c:v>
                </c:pt>
                <c:pt idx="77">
                  <c:v>124</c:v>
                </c:pt>
                <c:pt idx="78">
                  <c:v>138</c:v>
                </c:pt>
                <c:pt idx="79">
                  <c:v>171</c:v>
                </c:pt>
                <c:pt idx="80">
                  <c:v>206</c:v>
                </c:pt>
                <c:pt idx="81">
                  <c:v>236</c:v>
                </c:pt>
                <c:pt idx="82">
                  <c:v>262</c:v>
                </c:pt>
                <c:pt idx="83">
                  <c:v>302</c:v>
                </c:pt>
                <c:pt idx="84">
                  <c:v>311</c:v>
                </c:pt>
                <c:pt idx="85">
                  <c:v>319</c:v>
                </c:pt>
                <c:pt idx="86">
                  <c:v>334</c:v>
                </c:pt>
                <c:pt idx="87">
                  <c:v>421</c:v>
                </c:pt>
                <c:pt idx="88">
                  <c:v>461</c:v>
                </c:pt>
                <c:pt idx="89">
                  <c:v>582</c:v>
                </c:pt>
                <c:pt idx="90">
                  <c:v>652</c:v>
                </c:pt>
                <c:pt idx="91">
                  <c:v>698</c:v>
                </c:pt>
                <c:pt idx="92">
                  <c:v>748</c:v>
                </c:pt>
                <c:pt idx="93">
                  <c:v>798</c:v>
                </c:pt>
                <c:pt idx="94">
                  <c:v>875</c:v>
                </c:pt>
                <c:pt idx="95">
                  <c:v>910</c:v>
                </c:pt>
                <c:pt idx="96">
                  <c:v>945</c:v>
                </c:pt>
                <c:pt idx="97">
                  <c:v>1016</c:v>
                </c:pt>
                <c:pt idx="98">
                  <c:v>1078</c:v>
                </c:pt>
                <c:pt idx="99">
                  <c:v>1140</c:v>
                </c:pt>
                <c:pt idx="100">
                  <c:v>1080</c:v>
                </c:pt>
                <c:pt idx="101">
                  <c:v>1251</c:v>
                </c:pt>
                <c:pt idx="102">
                  <c:v>1281</c:v>
                </c:pt>
                <c:pt idx="103">
                  <c:v>1317</c:v>
                </c:pt>
                <c:pt idx="104">
                  <c:v>1390</c:v>
                </c:pt>
                <c:pt idx="105">
                  <c:v>1437</c:v>
                </c:pt>
                <c:pt idx="106">
                  <c:v>1503</c:v>
                </c:pt>
                <c:pt idx="107">
                  <c:v>1560</c:v>
                </c:pt>
                <c:pt idx="108">
                  <c:v>1614</c:v>
                </c:pt>
                <c:pt idx="109">
                  <c:v>1644</c:v>
                </c:pt>
                <c:pt idx="110">
                  <c:v>1683</c:v>
                </c:pt>
                <c:pt idx="111">
                  <c:v>1756</c:v>
                </c:pt>
                <c:pt idx="112">
                  <c:v>1809</c:v>
                </c:pt>
                <c:pt idx="113">
                  <c:v>1866</c:v>
                </c:pt>
                <c:pt idx="114">
                  <c:v>1911</c:v>
                </c:pt>
                <c:pt idx="115">
                  <c:v>1957</c:v>
                </c:pt>
                <c:pt idx="116">
                  <c:v>1992</c:v>
                </c:pt>
                <c:pt idx="117">
                  <c:v>2023</c:v>
                </c:pt>
                <c:pt idx="118">
                  <c:v>2081</c:v>
                </c:pt>
                <c:pt idx="119">
                  <c:v>2123</c:v>
                </c:pt>
                <c:pt idx="120">
                  <c:v>2159</c:v>
                </c:pt>
                <c:pt idx="121">
                  <c:v>2207</c:v>
                </c:pt>
                <c:pt idx="122">
                  <c:v>2243</c:v>
                </c:pt>
                <c:pt idx="123">
                  <c:v>2277</c:v>
                </c:pt>
                <c:pt idx="124">
                  <c:v>2302</c:v>
                </c:pt>
                <c:pt idx="125">
                  <c:v>2333</c:v>
                </c:pt>
                <c:pt idx="126">
                  <c:v>2392</c:v>
                </c:pt>
                <c:pt idx="127">
                  <c:v>2428</c:v>
                </c:pt>
                <c:pt idx="128">
                  <c:v>2466</c:v>
                </c:pt>
                <c:pt idx="129">
                  <c:v>2509</c:v>
                </c:pt>
                <c:pt idx="130">
                  <c:v>2532</c:v>
                </c:pt>
                <c:pt idx="131">
                  <c:v>2552</c:v>
                </c:pt>
                <c:pt idx="132">
                  <c:v>2597</c:v>
                </c:pt>
                <c:pt idx="133">
                  <c:v>2641</c:v>
                </c:pt>
                <c:pt idx="134">
                  <c:v>2668</c:v>
                </c:pt>
                <c:pt idx="135">
                  <c:v>2702</c:v>
                </c:pt>
                <c:pt idx="136">
                  <c:v>2740</c:v>
                </c:pt>
                <c:pt idx="137">
                  <c:v>2749</c:v>
                </c:pt>
                <c:pt idx="138">
                  <c:v>2776</c:v>
                </c:pt>
                <c:pt idx="139">
                  <c:v>2811</c:v>
                </c:pt>
                <c:pt idx="140">
                  <c:v>2844</c:v>
                </c:pt>
                <c:pt idx="141">
                  <c:v>2875</c:v>
                </c:pt>
                <c:pt idx="142">
                  <c:v>2900</c:v>
                </c:pt>
                <c:pt idx="143">
                  <c:v>2926</c:v>
                </c:pt>
                <c:pt idx="144">
                  <c:v>2939</c:v>
                </c:pt>
                <c:pt idx="145">
                  <c:v>2947</c:v>
                </c:pt>
                <c:pt idx="146">
                  <c:v>2982</c:v>
                </c:pt>
                <c:pt idx="147">
                  <c:v>2996</c:v>
                </c:pt>
                <c:pt idx="148">
                  <c:v>3016</c:v>
                </c:pt>
                <c:pt idx="149">
                  <c:v>3030</c:v>
                </c:pt>
                <c:pt idx="150">
                  <c:v>3052</c:v>
                </c:pt>
                <c:pt idx="151">
                  <c:v>3066</c:v>
                </c:pt>
                <c:pt idx="152">
                  <c:v>3074</c:v>
                </c:pt>
                <c:pt idx="153">
                  <c:v>3092</c:v>
                </c:pt>
                <c:pt idx="154">
                  <c:v>3108</c:v>
                </c:pt>
                <c:pt idx="155">
                  <c:v>3129</c:v>
                </c:pt>
                <c:pt idx="156">
                  <c:v>3142</c:v>
                </c:pt>
                <c:pt idx="157">
                  <c:v>3157</c:v>
                </c:pt>
                <c:pt idx="158">
                  <c:v>3168</c:v>
                </c:pt>
                <c:pt idx="159">
                  <c:v>3175</c:v>
                </c:pt>
                <c:pt idx="160">
                  <c:v>3190</c:v>
                </c:pt>
                <c:pt idx="161">
                  <c:v>3205</c:v>
                </c:pt>
                <c:pt idx="162">
                  <c:v>3212</c:v>
                </c:pt>
                <c:pt idx="163">
                  <c:v>3223</c:v>
                </c:pt>
                <c:pt idx="164">
                  <c:v>3236</c:v>
                </c:pt>
                <c:pt idx="165">
                  <c:v>3243</c:v>
                </c:pt>
                <c:pt idx="166">
                  <c:v>3246</c:v>
                </c:pt>
                <c:pt idx="167">
                  <c:v>3266</c:v>
                </c:pt>
                <c:pt idx="168">
                  <c:v>3275</c:v>
                </c:pt>
                <c:pt idx="169">
                  <c:v>3288</c:v>
                </c:pt>
                <c:pt idx="170">
                  <c:v>3303</c:v>
                </c:pt>
                <c:pt idx="171">
                  <c:v>3310</c:v>
                </c:pt>
                <c:pt idx="172">
                  <c:v>3319</c:v>
                </c:pt>
                <c:pt idx="173">
                  <c:v>3325</c:v>
                </c:pt>
                <c:pt idx="174">
                  <c:v>3334</c:v>
                </c:pt>
                <c:pt idx="175">
                  <c:v>3341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7C-4F61-93F1-5C4369F4C325}"/>
            </c:ext>
          </c:extLst>
        </c:ser>
        <c:ser>
          <c:idx val="1"/>
          <c:order val="1"/>
          <c:tx>
            <c:strRef>
              <c:f>Maryland!$D$1</c:f>
              <c:strCache>
                <c:ptCount val="1"/>
                <c:pt idx="0">
                  <c:v>predict_cum_death_04-19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Maryland!$D$54:$D$177</c:f>
              <c:numCache>
                <c:formatCode>General</c:formatCode>
                <c:ptCount val="124"/>
                <c:pt idx="36">
                  <c:v>446</c:v>
                </c:pt>
                <c:pt idx="37">
                  <c:v>486</c:v>
                </c:pt>
                <c:pt idx="38">
                  <c:v>527</c:v>
                </c:pt>
                <c:pt idx="39">
                  <c:v>570</c:v>
                </c:pt>
                <c:pt idx="40">
                  <c:v>613</c:v>
                </c:pt>
                <c:pt idx="41">
                  <c:v>658</c:v>
                </c:pt>
                <c:pt idx="42">
                  <c:v>704</c:v>
                </c:pt>
                <c:pt idx="43">
                  <c:v>751</c:v>
                </c:pt>
                <c:pt idx="44">
                  <c:v>799</c:v>
                </c:pt>
                <c:pt idx="45">
                  <c:v>848</c:v>
                </c:pt>
                <c:pt idx="46">
                  <c:v>897</c:v>
                </c:pt>
                <c:pt idx="47">
                  <c:v>947</c:v>
                </c:pt>
                <c:pt idx="48">
                  <c:v>997</c:v>
                </c:pt>
                <c:pt idx="49">
                  <c:v>1048</c:v>
                </c:pt>
                <c:pt idx="50">
                  <c:v>1098</c:v>
                </c:pt>
                <c:pt idx="51">
                  <c:v>1149</c:v>
                </c:pt>
                <c:pt idx="52">
                  <c:v>1200</c:v>
                </c:pt>
                <c:pt idx="53">
                  <c:v>1250</c:v>
                </c:pt>
                <c:pt idx="54">
                  <c:v>1301</c:v>
                </c:pt>
                <c:pt idx="55">
                  <c:v>1351</c:v>
                </c:pt>
                <c:pt idx="56">
                  <c:v>1401</c:v>
                </c:pt>
                <c:pt idx="57">
                  <c:v>1450</c:v>
                </c:pt>
                <c:pt idx="58">
                  <c:v>1499</c:v>
                </c:pt>
                <c:pt idx="59">
                  <c:v>1547</c:v>
                </c:pt>
                <c:pt idx="60">
                  <c:v>1595</c:v>
                </c:pt>
                <c:pt idx="61">
                  <c:v>1642</c:v>
                </c:pt>
                <c:pt idx="62">
                  <c:v>1688</c:v>
                </c:pt>
                <c:pt idx="63">
                  <c:v>1733</c:v>
                </c:pt>
                <c:pt idx="64">
                  <c:v>1778</c:v>
                </c:pt>
                <c:pt idx="65">
                  <c:v>1822</c:v>
                </c:pt>
                <c:pt idx="66">
                  <c:v>1865</c:v>
                </c:pt>
                <c:pt idx="67">
                  <c:v>1907</c:v>
                </c:pt>
                <c:pt idx="68">
                  <c:v>1948</c:v>
                </c:pt>
                <c:pt idx="69">
                  <c:v>1988</c:v>
                </c:pt>
                <c:pt idx="70">
                  <c:v>2027</c:v>
                </c:pt>
                <c:pt idx="71">
                  <c:v>2065</c:v>
                </c:pt>
                <c:pt idx="72">
                  <c:v>2103</c:v>
                </c:pt>
                <c:pt idx="73">
                  <c:v>2139</c:v>
                </c:pt>
                <c:pt idx="74">
                  <c:v>2174</c:v>
                </c:pt>
                <c:pt idx="75">
                  <c:v>2208</c:v>
                </c:pt>
                <c:pt idx="76">
                  <c:v>2242</c:v>
                </c:pt>
                <c:pt idx="77">
                  <c:v>2274</c:v>
                </c:pt>
                <c:pt idx="78">
                  <c:v>2305</c:v>
                </c:pt>
                <c:pt idx="79">
                  <c:v>2336</c:v>
                </c:pt>
                <c:pt idx="80">
                  <c:v>2365</c:v>
                </c:pt>
                <c:pt idx="81">
                  <c:v>2394</c:v>
                </c:pt>
                <c:pt idx="82">
                  <c:v>2421</c:v>
                </c:pt>
                <c:pt idx="83">
                  <c:v>2448</c:v>
                </c:pt>
                <c:pt idx="84">
                  <c:v>2474</c:v>
                </c:pt>
                <c:pt idx="85">
                  <c:v>2499</c:v>
                </c:pt>
                <c:pt idx="86">
                  <c:v>2523</c:v>
                </c:pt>
                <c:pt idx="87">
                  <c:v>2546</c:v>
                </c:pt>
                <c:pt idx="88">
                  <c:v>2568</c:v>
                </c:pt>
                <c:pt idx="89">
                  <c:v>2590</c:v>
                </c:pt>
                <c:pt idx="90">
                  <c:v>2611</c:v>
                </c:pt>
                <c:pt idx="91">
                  <c:v>2631</c:v>
                </c:pt>
                <c:pt idx="92">
                  <c:v>2650</c:v>
                </c:pt>
                <c:pt idx="93">
                  <c:v>2669</c:v>
                </c:pt>
                <c:pt idx="94">
                  <c:v>2687</c:v>
                </c:pt>
                <c:pt idx="95">
                  <c:v>2704</c:v>
                </c:pt>
                <c:pt idx="96">
                  <c:v>2721</c:v>
                </c:pt>
                <c:pt idx="97">
                  <c:v>2737</c:v>
                </c:pt>
                <c:pt idx="98">
                  <c:v>2752</c:v>
                </c:pt>
                <c:pt idx="99">
                  <c:v>2767</c:v>
                </c:pt>
                <c:pt idx="100">
                  <c:v>2781</c:v>
                </c:pt>
                <c:pt idx="101">
                  <c:v>2794</c:v>
                </c:pt>
                <c:pt idx="102">
                  <c:v>2807</c:v>
                </c:pt>
                <c:pt idx="103">
                  <c:v>2820</c:v>
                </c:pt>
                <c:pt idx="104">
                  <c:v>2832</c:v>
                </c:pt>
                <c:pt idx="105">
                  <c:v>2844</c:v>
                </c:pt>
                <c:pt idx="106">
                  <c:v>2855</c:v>
                </c:pt>
                <c:pt idx="107">
                  <c:v>2865</c:v>
                </c:pt>
                <c:pt idx="108">
                  <c:v>2876</c:v>
                </c:pt>
                <c:pt idx="109">
                  <c:v>2885</c:v>
                </c:pt>
                <c:pt idx="110">
                  <c:v>2895</c:v>
                </c:pt>
                <c:pt idx="111">
                  <c:v>2904</c:v>
                </c:pt>
                <c:pt idx="112">
                  <c:v>2912</c:v>
                </c:pt>
                <c:pt idx="113">
                  <c:v>2921</c:v>
                </c:pt>
                <c:pt idx="114">
                  <c:v>2928</c:v>
                </c:pt>
                <c:pt idx="115">
                  <c:v>2936</c:v>
                </c:pt>
                <c:pt idx="116">
                  <c:v>2943</c:v>
                </c:pt>
                <c:pt idx="117">
                  <c:v>2950</c:v>
                </c:pt>
                <c:pt idx="118">
                  <c:v>2957</c:v>
                </c:pt>
                <c:pt idx="119">
                  <c:v>2963</c:v>
                </c:pt>
                <c:pt idx="120">
                  <c:v>2969</c:v>
                </c:pt>
                <c:pt idx="121">
                  <c:v>2975</c:v>
                </c:pt>
                <c:pt idx="122">
                  <c:v>2981</c:v>
                </c:pt>
                <c:pt idx="123">
                  <c:v>2986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7C-4F61-93F1-5C4369F4C325}"/>
            </c:ext>
          </c:extLst>
        </c:ser>
        <c:ser>
          <c:idx val="2"/>
          <c:order val="2"/>
          <c:tx>
            <c:strRef>
              <c:f>Maryland!$F$1</c:f>
              <c:strCache>
                <c:ptCount val="1"/>
                <c:pt idx="0">
                  <c:v>predict_cum_death_04-26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Maryland!$F$61:$F$177</c:f>
              <c:numCache>
                <c:formatCode>General</c:formatCode>
                <c:ptCount val="117"/>
                <c:pt idx="36">
                  <c:v>882</c:v>
                </c:pt>
                <c:pt idx="37">
                  <c:v>939</c:v>
                </c:pt>
                <c:pt idx="38">
                  <c:v>998</c:v>
                </c:pt>
                <c:pt idx="39">
                  <c:v>1057</c:v>
                </c:pt>
                <c:pt idx="40">
                  <c:v>1117</c:v>
                </c:pt>
                <c:pt idx="41">
                  <c:v>1178</c:v>
                </c:pt>
                <c:pt idx="42">
                  <c:v>1239</c:v>
                </c:pt>
                <c:pt idx="43">
                  <c:v>1300</c:v>
                </c:pt>
                <c:pt idx="44">
                  <c:v>1362</c:v>
                </c:pt>
                <c:pt idx="45">
                  <c:v>1424</c:v>
                </c:pt>
                <c:pt idx="46">
                  <c:v>1485</c:v>
                </c:pt>
                <c:pt idx="47">
                  <c:v>1547</c:v>
                </c:pt>
                <c:pt idx="48">
                  <c:v>1609</c:v>
                </c:pt>
                <c:pt idx="49">
                  <c:v>1670</c:v>
                </c:pt>
                <c:pt idx="50">
                  <c:v>1731</c:v>
                </c:pt>
                <c:pt idx="51">
                  <c:v>1791</c:v>
                </c:pt>
                <c:pt idx="52">
                  <c:v>1851</c:v>
                </c:pt>
                <c:pt idx="53">
                  <c:v>1910</c:v>
                </c:pt>
                <c:pt idx="54">
                  <c:v>1968</c:v>
                </c:pt>
                <c:pt idx="55">
                  <c:v>2026</c:v>
                </c:pt>
                <c:pt idx="56">
                  <c:v>2083</c:v>
                </c:pt>
                <c:pt idx="57">
                  <c:v>2139</c:v>
                </c:pt>
                <c:pt idx="58">
                  <c:v>2194</c:v>
                </c:pt>
                <c:pt idx="59">
                  <c:v>2249</c:v>
                </c:pt>
                <c:pt idx="60">
                  <c:v>2302</c:v>
                </c:pt>
                <c:pt idx="61">
                  <c:v>2354</c:v>
                </c:pt>
                <c:pt idx="62">
                  <c:v>2406</c:v>
                </c:pt>
                <c:pt idx="63">
                  <c:v>2456</c:v>
                </c:pt>
                <c:pt idx="64">
                  <c:v>2505</c:v>
                </c:pt>
                <c:pt idx="65">
                  <c:v>2553</c:v>
                </c:pt>
                <c:pt idx="66">
                  <c:v>2600</c:v>
                </c:pt>
                <c:pt idx="67">
                  <c:v>2646</c:v>
                </c:pt>
                <c:pt idx="68">
                  <c:v>2691</c:v>
                </c:pt>
                <c:pt idx="69">
                  <c:v>2735</c:v>
                </c:pt>
                <c:pt idx="70">
                  <c:v>2778</c:v>
                </c:pt>
                <c:pt idx="71">
                  <c:v>2819</c:v>
                </c:pt>
                <c:pt idx="72">
                  <c:v>2860</c:v>
                </c:pt>
                <c:pt idx="73">
                  <c:v>2899</c:v>
                </c:pt>
                <c:pt idx="74">
                  <c:v>2937</c:v>
                </c:pt>
                <c:pt idx="75">
                  <c:v>2975</c:v>
                </c:pt>
                <c:pt idx="76">
                  <c:v>3011</c:v>
                </c:pt>
                <c:pt idx="77">
                  <c:v>3046</c:v>
                </c:pt>
                <c:pt idx="78">
                  <c:v>3080</c:v>
                </c:pt>
                <c:pt idx="79">
                  <c:v>3114</c:v>
                </c:pt>
                <c:pt idx="80">
                  <c:v>3146</c:v>
                </c:pt>
                <c:pt idx="81">
                  <c:v>3177</c:v>
                </c:pt>
                <c:pt idx="82">
                  <c:v>3207</c:v>
                </c:pt>
                <c:pt idx="83">
                  <c:v>3237</c:v>
                </c:pt>
                <c:pt idx="84">
                  <c:v>3265</c:v>
                </c:pt>
                <c:pt idx="85">
                  <c:v>3293</c:v>
                </c:pt>
                <c:pt idx="86">
                  <c:v>3319</c:v>
                </c:pt>
                <c:pt idx="87">
                  <c:v>3345</c:v>
                </c:pt>
                <c:pt idx="88">
                  <c:v>3370</c:v>
                </c:pt>
                <c:pt idx="89">
                  <c:v>3395</c:v>
                </c:pt>
                <c:pt idx="90">
                  <c:v>3418</c:v>
                </c:pt>
                <c:pt idx="91">
                  <c:v>3441</c:v>
                </c:pt>
                <c:pt idx="92">
                  <c:v>3463</c:v>
                </c:pt>
                <c:pt idx="93">
                  <c:v>3484</c:v>
                </c:pt>
                <c:pt idx="94">
                  <c:v>3504</c:v>
                </c:pt>
                <c:pt idx="95">
                  <c:v>3524</c:v>
                </c:pt>
                <c:pt idx="96">
                  <c:v>3543</c:v>
                </c:pt>
                <c:pt idx="97">
                  <c:v>3562</c:v>
                </c:pt>
                <c:pt idx="98">
                  <c:v>3579</c:v>
                </c:pt>
                <c:pt idx="99">
                  <c:v>3597</c:v>
                </c:pt>
                <c:pt idx="100">
                  <c:v>3613</c:v>
                </c:pt>
                <c:pt idx="101">
                  <c:v>3629</c:v>
                </c:pt>
                <c:pt idx="102">
                  <c:v>3645</c:v>
                </c:pt>
                <c:pt idx="103">
                  <c:v>3660</c:v>
                </c:pt>
                <c:pt idx="104">
                  <c:v>3674</c:v>
                </c:pt>
                <c:pt idx="105">
                  <c:v>3688</c:v>
                </c:pt>
                <c:pt idx="106">
                  <c:v>3702</c:v>
                </c:pt>
                <c:pt idx="107">
                  <c:v>3715</c:v>
                </c:pt>
                <c:pt idx="108">
                  <c:v>3727</c:v>
                </c:pt>
                <c:pt idx="109">
                  <c:v>3739</c:v>
                </c:pt>
                <c:pt idx="110">
                  <c:v>3751</c:v>
                </c:pt>
                <c:pt idx="111">
                  <c:v>3762</c:v>
                </c:pt>
                <c:pt idx="112">
                  <c:v>3773</c:v>
                </c:pt>
                <c:pt idx="113">
                  <c:v>3784</c:v>
                </c:pt>
                <c:pt idx="114">
                  <c:v>3794</c:v>
                </c:pt>
                <c:pt idx="115">
                  <c:v>3803</c:v>
                </c:pt>
                <c:pt idx="116">
                  <c:v>3813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77C-4F61-93F1-5C4369F4C325}"/>
            </c:ext>
          </c:extLst>
        </c:ser>
        <c:ser>
          <c:idx val="3"/>
          <c:order val="3"/>
          <c:tx>
            <c:strRef>
              <c:f>Maryland!$H$1</c:f>
              <c:strCache>
                <c:ptCount val="1"/>
                <c:pt idx="0">
                  <c:v>predict_cum_death_05-03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Maryland!$H$68:$H$177</c:f>
              <c:numCache>
                <c:formatCode>General</c:formatCode>
                <c:ptCount val="110"/>
                <c:pt idx="36">
                  <c:v>1330</c:v>
                </c:pt>
                <c:pt idx="37">
                  <c:v>1400</c:v>
                </c:pt>
                <c:pt idx="38">
                  <c:v>1470</c:v>
                </c:pt>
                <c:pt idx="39">
                  <c:v>1541</c:v>
                </c:pt>
                <c:pt idx="40">
                  <c:v>1613</c:v>
                </c:pt>
                <c:pt idx="41">
                  <c:v>1685</c:v>
                </c:pt>
                <c:pt idx="42">
                  <c:v>1757</c:v>
                </c:pt>
                <c:pt idx="43">
                  <c:v>1829</c:v>
                </c:pt>
                <c:pt idx="44">
                  <c:v>1902</c:v>
                </c:pt>
                <c:pt idx="45">
                  <c:v>1974</c:v>
                </c:pt>
                <c:pt idx="46">
                  <c:v>2046</c:v>
                </c:pt>
                <c:pt idx="47">
                  <c:v>2118</c:v>
                </c:pt>
                <c:pt idx="48">
                  <c:v>2189</c:v>
                </c:pt>
                <c:pt idx="49">
                  <c:v>2260</c:v>
                </c:pt>
                <c:pt idx="50">
                  <c:v>2331</c:v>
                </c:pt>
                <c:pt idx="51">
                  <c:v>2400</c:v>
                </c:pt>
                <c:pt idx="52">
                  <c:v>2470</c:v>
                </c:pt>
                <c:pt idx="53">
                  <c:v>2538</c:v>
                </c:pt>
                <c:pt idx="54">
                  <c:v>2605</c:v>
                </c:pt>
                <c:pt idx="55">
                  <c:v>2672</c:v>
                </c:pt>
                <c:pt idx="56">
                  <c:v>2738</c:v>
                </c:pt>
                <c:pt idx="57">
                  <c:v>2802</c:v>
                </c:pt>
                <c:pt idx="58">
                  <c:v>2866</c:v>
                </c:pt>
                <c:pt idx="59">
                  <c:v>2929</c:v>
                </c:pt>
                <c:pt idx="60">
                  <c:v>2990</c:v>
                </c:pt>
                <c:pt idx="61">
                  <c:v>3050</c:v>
                </c:pt>
                <c:pt idx="62">
                  <c:v>3110</c:v>
                </c:pt>
                <c:pt idx="63">
                  <c:v>3167</c:v>
                </c:pt>
                <c:pt idx="64">
                  <c:v>3224</c:v>
                </c:pt>
                <c:pt idx="65">
                  <c:v>3280</c:v>
                </c:pt>
                <c:pt idx="66">
                  <c:v>3334</c:v>
                </c:pt>
                <c:pt idx="67">
                  <c:v>3387</c:v>
                </c:pt>
                <c:pt idx="68">
                  <c:v>3439</c:v>
                </c:pt>
                <c:pt idx="69">
                  <c:v>3489</c:v>
                </c:pt>
                <c:pt idx="70">
                  <c:v>3538</c:v>
                </c:pt>
                <c:pt idx="71">
                  <c:v>3586</c:v>
                </c:pt>
                <c:pt idx="72">
                  <c:v>3633</c:v>
                </c:pt>
                <c:pt idx="73">
                  <c:v>3679</c:v>
                </c:pt>
                <c:pt idx="74">
                  <c:v>3723</c:v>
                </c:pt>
                <c:pt idx="75">
                  <c:v>3766</c:v>
                </c:pt>
                <c:pt idx="76">
                  <c:v>3808</c:v>
                </c:pt>
                <c:pt idx="77">
                  <c:v>3848</c:v>
                </c:pt>
                <c:pt idx="78">
                  <c:v>3888</c:v>
                </c:pt>
                <c:pt idx="79">
                  <c:v>3926</c:v>
                </c:pt>
                <c:pt idx="80">
                  <c:v>3963</c:v>
                </c:pt>
                <c:pt idx="81">
                  <c:v>3999</c:v>
                </c:pt>
                <c:pt idx="82">
                  <c:v>4034</c:v>
                </c:pt>
                <c:pt idx="83">
                  <c:v>4068</c:v>
                </c:pt>
                <c:pt idx="84">
                  <c:v>4101</c:v>
                </c:pt>
                <c:pt idx="85">
                  <c:v>4132</c:v>
                </c:pt>
                <c:pt idx="86">
                  <c:v>4163</c:v>
                </c:pt>
                <c:pt idx="87">
                  <c:v>4193</c:v>
                </c:pt>
                <c:pt idx="88">
                  <c:v>4222</c:v>
                </c:pt>
                <c:pt idx="89">
                  <c:v>4249</c:v>
                </c:pt>
                <c:pt idx="90">
                  <c:v>4276</c:v>
                </c:pt>
                <c:pt idx="91">
                  <c:v>4302</c:v>
                </c:pt>
                <c:pt idx="92">
                  <c:v>4327</c:v>
                </c:pt>
                <c:pt idx="93">
                  <c:v>4352</c:v>
                </c:pt>
                <c:pt idx="94">
                  <c:v>4375</c:v>
                </c:pt>
                <c:pt idx="95">
                  <c:v>4398</c:v>
                </c:pt>
                <c:pt idx="96">
                  <c:v>4420</c:v>
                </c:pt>
                <c:pt idx="97">
                  <c:v>4441</c:v>
                </c:pt>
                <c:pt idx="98">
                  <c:v>4461</c:v>
                </c:pt>
                <c:pt idx="99">
                  <c:v>4481</c:v>
                </c:pt>
                <c:pt idx="100">
                  <c:v>4500</c:v>
                </c:pt>
                <c:pt idx="101">
                  <c:v>4518</c:v>
                </c:pt>
                <c:pt idx="102">
                  <c:v>4535</c:v>
                </c:pt>
                <c:pt idx="103">
                  <c:v>4552</c:v>
                </c:pt>
                <c:pt idx="104">
                  <c:v>4569</c:v>
                </c:pt>
                <c:pt idx="105">
                  <c:v>4584</c:v>
                </c:pt>
                <c:pt idx="106">
                  <c:v>4600</c:v>
                </c:pt>
                <c:pt idx="107">
                  <c:v>4614</c:v>
                </c:pt>
                <c:pt idx="108">
                  <c:v>4628</c:v>
                </c:pt>
                <c:pt idx="109">
                  <c:v>4642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77C-4F61-93F1-5C4369F4C325}"/>
            </c:ext>
          </c:extLst>
        </c:ser>
        <c:ser>
          <c:idx val="4"/>
          <c:order val="4"/>
          <c:tx>
            <c:strRef>
              <c:f>Maryland!$J$1</c:f>
              <c:strCache>
                <c:ptCount val="1"/>
                <c:pt idx="0">
                  <c:v>predict_cum_death_05-10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Maryland!$J$75:$J$177</c:f>
              <c:numCache>
                <c:formatCode>General</c:formatCode>
                <c:ptCount val="103"/>
                <c:pt idx="36">
                  <c:v>1767</c:v>
                </c:pt>
                <c:pt idx="37">
                  <c:v>1842</c:v>
                </c:pt>
                <c:pt idx="38">
                  <c:v>1918</c:v>
                </c:pt>
                <c:pt idx="39">
                  <c:v>1995</c:v>
                </c:pt>
                <c:pt idx="40">
                  <c:v>2072</c:v>
                </c:pt>
                <c:pt idx="41">
                  <c:v>2150</c:v>
                </c:pt>
                <c:pt idx="42">
                  <c:v>2227</c:v>
                </c:pt>
                <c:pt idx="43">
                  <c:v>2305</c:v>
                </c:pt>
                <c:pt idx="44">
                  <c:v>2383</c:v>
                </c:pt>
                <c:pt idx="45">
                  <c:v>2461</c:v>
                </c:pt>
                <c:pt idx="46">
                  <c:v>2539</c:v>
                </c:pt>
                <c:pt idx="47">
                  <c:v>2616</c:v>
                </c:pt>
                <c:pt idx="48">
                  <c:v>2694</c:v>
                </c:pt>
                <c:pt idx="49">
                  <c:v>2770</c:v>
                </c:pt>
                <c:pt idx="50">
                  <c:v>2847</c:v>
                </c:pt>
                <c:pt idx="51">
                  <c:v>2922</c:v>
                </c:pt>
                <c:pt idx="52">
                  <c:v>2997</c:v>
                </c:pt>
                <c:pt idx="53">
                  <c:v>3072</c:v>
                </c:pt>
                <c:pt idx="54">
                  <c:v>3145</c:v>
                </c:pt>
                <c:pt idx="55">
                  <c:v>3218</c:v>
                </c:pt>
                <c:pt idx="56">
                  <c:v>3289</c:v>
                </c:pt>
                <c:pt idx="57">
                  <c:v>3360</c:v>
                </c:pt>
                <c:pt idx="58">
                  <c:v>3430</c:v>
                </c:pt>
                <c:pt idx="59">
                  <c:v>3499</c:v>
                </c:pt>
                <c:pt idx="60">
                  <c:v>3566</c:v>
                </c:pt>
                <c:pt idx="61">
                  <c:v>3632</c:v>
                </c:pt>
                <c:pt idx="62">
                  <c:v>3698</c:v>
                </c:pt>
                <c:pt idx="63">
                  <c:v>3761</c:v>
                </c:pt>
                <c:pt idx="64">
                  <c:v>3824</c:v>
                </c:pt>
                <c:pt idx="65">
                  <c:v>3885</c:v>
                </c:pt>
                <c:pt idx="66">
                  <c:v>3946</c:v>
                </c:pt>
                <c:pt idx="67">
                  <c:v>4004</c:v>
                </c:pt>
                <c:pt idx="68">
                  <c:v>4062</c:v>
                </c:pt>
                <c:pt idx="69">
                  <c:v>4118</c:v>
                </c:pt>
                <c:pt idx="70">
                  <c:v>4172</c:v>
                </c:pt>
                <c:pt idx="71">
                  <c:v>4226</c:v>
                </c:pt>
                <c:pt idx="72">
                  <c:v>4278</c:v>
                </c:pt>
                <c:pt idx="73">
                  <c:v>4328</c:v>
                </c:pt>
                <c:pt idx="74">
                  <c:v>4377</c:v>
                </c:pt>
                <c:pt idx="75">
                  <c:v>4425</c:v>
                </c:pt>
                <c:pt idx="76">
                  <c:v>4472</c:v>
                </c:pt>
                <c:pt idx="77">
                  <c:v>4517</c:v>
                </c:pt>
                <c:pt idx="78">
                  <c:v>4561</c:v>
                </c:pt>
                <c:pt idx="79">
                  <c:v>4603</c:v>
                </c:pt>
                <c:pt idx="80">
                  <c:v>4645</c:v>
                </c:pt>
                <c:pt idx="81">
                  <c:v>4685</c:v>
                </c:pt>
                <c:pt idx="82">
                  <c:v>4723</c:v>
                </c:pt>
                <c:pt idx="83">
                  <c:v>4761</c:v>
                </c:pt>
                <c:pt idx="84">
                  <c:v>4797</c:v>
                </c:pt>
                <c:pt idx="85">
                  <c:v>4832</c:v>
                </c:pt>
                <c:pt idx="86">
                  <c:v>4866</c:v>
                </c:pt>
                <c:pt idx="87">
                  <c:v>4898</c:v>
                </c:pt>
                <c:pt idx="88">
                  <c:v>4930</c:v>
                </c:pt>
                <c:pt idx="89">
                  <c:v>4960</c:v>
                </c:pt>
                <c:pt idx="90">
                  <c:v>4990</c:v>
                </c:pt>
                <c:pt idx="91">
                  <c:v>5018</c:v>
                </c:pt>
                <c:pt idx="92">
                  <c:v>5045</c:v>
                </c:pt>
                <c:pt idx="93">
                  <c:v>5071</c:v>
                </c:pt>
                <c:pt idx="94">
                  <c:v>5097</c:v>
                </c:pt>
                <c:pt idx="95">
                  <c:v>5121</c:v>
                </c:pt>
                <c:pt idx="96">
                  <c:v>5144</c:v>
                </c:pt>
                <c:pt idx="97">
                  <c:v>5167</c:v>
                </c:pt>
                <c:pt idx="98">
                  <c:v>5188</c:v>
                </c:pt>
                <c:pt idx="99">
                  <c:v>5209</c:v>
                </c:pt>
                <c:pt idx="100">
                  <c:v>5229</c:v>
                </c:pt>
                <c:pt idx="101">
                  <c:v>5248</c:v>
                </c:pt>
                <c:pt idx="102">
                  <c:v>5267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77C-4F61-93F1-5C4369F4C325}"/>
            </c:ext>
          </c:extLst>
        </c:ser>
        <c:ser>
          <c:idx val="5"/>
          <c:order val="5"/>
          <c:tx>
            <c:strRef>
              <c:f>Maryland!$L$1</c:f>
              <c:strCache>
                <c:ptCount val="1"/>
                <c:pt idx="0">
                  <c:v>predict_cum_death_05-17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Maryland!$L$82:$L$177</c:f>
              <c:numCache>
                <c:formatCode>General</c:formatCode>
                <c:ptCount val="96"/>
                <c:pt idx="36">
                  <c:v>2150</c:v>
                </c:pt>
                <c:pt idx="37">
                  <c:v>2221</c:v>
                </c:pt>
                <c:pt idx="38">
                  <c:v>2292</c:v>
                </c:pt>
                <c:pt idx="39">
                  <c:v>2362</c:v>
                </c:pt>
                <c:pt idx="40">
                  <c:v>2433</c:v>
                </c:pt>
                <c:pt idx="41">
                  <c:v>2503</c:v>
                </c:pt>
                <c:pt idx="42">
                  <c:v>2573</c:v>
                </c:pt>
                <c:pt idx="43">
                  <c:v>2642</c:v>
                </c:pt>
                <c:pt idx="44">
                  <c:v>2711</c:v>
                </c:pt>
                <c:pt idx="45">
                  <c:v>2779</c:v>
                </c:pt>
                <c:pt idx="46">
                  <c:v>2847</c:v>
                </c:pt>
                <c:pt idx="47">
                  <c:v>2914</c:v>
                </c:pt>
                <c:pt idx="48">
                  <c:v>2980</c:v>
                </c:pt>
                <c:pt idx="49">
                  <c:v>3045</c:v>
                </c:pt>
                <c:pt idx="50">
                  <c:v>3110</c:v>
                </c:pt>
                <c:pt idx="51">
                  <c:v>3174</c:v>
                </c:pt>
                <c:pt idx="52">
                  <c:v>3236</c:v>
                </c:pt>
                <c:pt idx="53">
                  <c:v>3298</c:v>
                </c:pt>
                <c:pt idx="54">
                  <c:v>3358</c:v>
                </c:pt>
                <c:pt idx="55">
                  <c:v>3418</c:v>
                </c:pt>
                <c:pt idx="56">
                  <c:v>3476</c:v>
                </c:pt>
                <c:pt idx="57">
                  <c:v>3533</c:v>
                </c:pt>
                <c:pt idx="58">
                  <c:v>3589</c:v>
                </c:pt>
                <c:pt idx="59">
                  <c:v>3644</c:v>
                </c:pt>
                <c:pt idx="60">
                  <c:v>3698</c:v>
                </c:pt>
                <c:pt idx="61">
                  <c:v>3750</c:v>
                </c:pt>
                <c:pt idx="62">
                  <c:v>3801</c:v>
                </c:pt>
                <c:pt idx="63">
                  <c:v>3851</c:v>
                </c:pt>
                <c:pt idx="64">
                  <c:v>3899</c:v>
                </c:pt>
                <c:pt idx="65">
                  <c:v>3947</c:v>
                </c:pt>
                <c:pt idx="66">
                  <c:v>3993</c:v>
                </c:pt>
                <c:pt idx="67">
                  <c:v>4037</c:v>
                </c:pt>
                <c:pt idx="68">
                  <c:v>4081</c:v>
                </c:pt>
                <c:pt idx="69">
                  <c:v>4123</c:v>
                </c:pt>
                <c:pt idx="70">
                  <c:v>4164</c:v>
                </c:pt>
                <c:pt idx="71">
                  <c:v>4204</c:v>
                </c:pt>
                <c:pt idx="72">
                  <c:v>4242</c:v>
                </c:pt>
                <c:pt idx="73">
                  <c:v>4280</c:v>
                </c:pt>
                <c:pt idx="74">
                  <c:v>4316</c:v>
                </c:pt>
                <c:pt idx="75">
                  <c:v>4350</c:v>
                </c:pt>
                <c:pt idx="76">
                  <c:v>4384</c:v>
                </c:pt>
                <c:pt idx="77">
                  <c:v>4417</c:v>
                </c:pt>
                <c:pt idx="78">
                  <c:v>4448</c:v>
                </c:pt>
                <c:pt idx="79">
                  <c:v>4478</c:v>
                </c:pt>
                <c:pt idx="80">
                  <c:v>4508</c:v>
                </c:pt>
                <c:pt idx="81">
                  <c:v>4536</c:v>
                </c:pt>
                <c:pt idx="82">
                  <c:v>4563</c:v>
                </c:pt>
                <c:pt idx="83">
                  <c:v>4589</c:v>
                </c:pt>
                <c:pt idx="84">
                  <c:v>4614</c:v>
                </c:pt>
                <c:pt idx="85">
                  <c:v>4638</c:v>
                </c:pt>
                <c:pt idx="86">
                  <c:v>4661</c:v>
                </c:pt>
                <c:pt idx="87">
                  <c:v>4683</c:v>
                </c:pt>
                <c:pt idx="88">
                  <c:v>4705</c:v>
                </c:pt>
                <c:pt idx="89">
                  <c:v>4725</c:v>
                </c:pt>
                <c:pt idx="90">
                  <c:v>4745</c:v>
                </c:pt>
                <c:pt idx="91">
                  <c:v>4764</c:v>
                </c:pt>
                <c:pt idx="92">
                  <c:v>4782</c:v>
                </c:pt>
                <c:pt idx="93">
                  <c:v>4799</c:v>
                </c:pt>
                <c:pt idx="94">
                  <c:v>4815</c:v>
                </c:pt>
                <c:pt idx="95">
                  <c:v>4831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77C-4F61-93F1-5C4369F4C325}"/>
            </c:ext>
          </c:extLst>
        </c:ser>
        <c:ser>
          <c:idx val="6"/>
          <c:order val="6"/>
          <c:tx>
            <c:strRef>
              <c:f>Maryland!$P$1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7288762671747968"/>
                  <c:y val="-4.2242536915626676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052760237908745"/>
                      <c:h val="0.120566179227596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A77C-4F61-93F1-5C4369F4C32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7C-4F61-93F1-5C4369F4C32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Maryland!$P$2:$P$3</c:f>
              <c:numCache>
                <c:formatCode>m/d/yyyy</c:formatCode>
                <c:ptCount val="2"/>
                <c:pt idx="0">
                  <c:v>43953</c:v>
                </c:pt>
                <c:pt idx="1">
                  <c:v>43953</c:v>
                </c:pt>
              </c:numCache>
            </c:numRef>
          </c:xVal>
          <c:yVal>
            <c:numRef>
              <c:f>Maryland!$Q$2:$Q$3</c:f>
              <c:numCache>
                <c:formatCode>General</c:formatCode>
                <c:ptCount val="2"/>
                <c:pt idx="0">
                  <c:v>1251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A77C-4F61-93F1-5C4369F4C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  <c:majorUnit val="800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3255448420797805"/>
          <c:y val="0.14840629895158741"/>
          <c:w val="0.47323195150565367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Maryland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Maryland!$C$1</c:f>
              <c:strCache>
                <c:ptCount val="1"/>
                <c:pt idx="0">
                  <c:v>Maryland_inc_death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Maryland!$A$2:$A$208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Maryland!$C$2:$C$208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5</c:v>
                </c:pt>
                <c:pt idx="68">
                  <c:v>5</c:v>
                </c:pt>
                <c:pt idx="69">
                  <c:v>3</c:v>
                </c:pt>
                <c:pt idx="70">
                  <c:v>13</c:v>
                </c:pt>
                <c:pt idx="71">
                  <c:v>5</c:v>
                </c:pt>
                <c:pt idx="72">
                  <c:v>7</c:v>
                </c:pt>
                <c:pt idx="73">
                  <c:v>11</c:v>
                </c:pt>
                <c:pt idx="74">
                  <c:v>13</c:v>
                </c:pt>
                <c:pt idx="75">
                  <c:v>24</c:v>
                </c:pt>
                <c:pt idx="76">
                  <c:v>12</c:v>
                </c:pt>
                <c:pt idx="77">
                  <c:v>21</c:v>
                </c:pt>
                <c:pt idx="78">
                  <c:v>14</c:v>
                </c:pt>
                <c:pt idx="79">
                  <c:v>33</c:v>
                </c:pt>
                <c:pt idx="80">
                  <c:v>35</c:v>
                </c:pt>
                <c:pt idx="81">
                  <c:v>30</c:v>
                </c:pt>
                <c:pt idx="82">
                  <c:v>26</c:v>
                </c:pt>
                <c:pt idx="83">
                  <c:v>40</c:v>
                </c:pt>
                <c:pt idx="84">
                  <c:v>9</c:v>
                </c:pt>
                <c:pt idx="85">
                  <c:v>8</c:v>
                </c:pt>
                <c:pt idx="86">
                  <c:v>15</c:v>
                </c:pt>
                <c:pt idx="87">
                  <c:v>87</c:v>
                </c:pt>
                <c:pt idx="88">
                  <c:v>40</c:v>
                </c:pt>
                <c:pt idx="89">
                  <c:v>121</c:v>
                </c:pt>
                <c:pt idx="90">
                  <c:v>70</c:v>
                </c:pt>
                <c:pt idx="91">
                  <c:v>46</c:v>
                </c:pt>
                <c:pt idx="92">
                  <c:v>50</c:v>
                </c:pt>
                <c:pt idx="93">
                  <c:v>50</c:v>
                </c:pt>
                <c:pt idx="94">
                  <c:v>77</c:v>
                </c:pt>
                <c:pt idx="95">
                  <c:v>35</c:v>
                </c:pt>
                <c:pt idx="96">
                  <c:v>35</c:v>
                </c:pt>
                <c:pt idx="97">
                  <c:v>71</c:v>
                </c:pt>
                <c:pt idx="98">
                  <c:v>62</c:v>
                </c:pt>
                <c:pt idx="99">
                  <c:v>62</c:v>
                </c:pt>
                <c:pt idx="100">
                  <c:v>0</c:v>
                </c:pt>
                <c:pt idx="101">
                  <c:v>171</c:v>
                </c:pt>
                <c:pt idx="102">
                  <c:v>30</c:v>
                </c:pt>
                <c:pt idx="103">
                  <c:v>36</c:v>
                </c:pt>
                <c:pt idx="104">
                  <c:v>73</c:v>
                </c:pt>
                <c:pt idx="105">
                  <c:v>47</c:v>
                </c:pt>
                <c:pt idx="106">
                  <c:v>66</c:v>
                </c:pt>
                <c:pt idx="107">
                  <c:v>57</c:v>
                </c:pt>
                <c:pt idx="108">
                  <c:v>54</c:v>
                </c:pt>
                <c:pt idx="109">
                  <c:v>30</c:v>
                </c:pt>
                <c:pt idx="110">
                  <c:v>39</c:v>
                </c:pt>
                <c:pt idx="111">
                  <c:v>73</c:v>
                </c:pt>
                <c:pt idx="112">
                  <c:v>53</c:v>
                </c:pt>
                <c:pt idx="113">
                  <c:v>57</c:v>
                </c:pt>
                <c:pt idx="114">
                  <c:v>45</c:v>
                </c:pt>
                <c:pt idx="115">
                  <c:v>46</c:v>
                </c:pt>
                <c:pt idx="116">
                  <c:v>35</c:v>
                </c:pt>
                <c:pt idx="117">
                  <c:v>31</c:v>
                </c:pt>
                <c:pt idx="118">
                  <c:v>58</c:v>
                </c:pt>
                <c:pt idx="119">
                  <c:v>42</c:v>
                </c:pt>
                <c:pt idx="120">
                  <c:v>36</c:v>
                </c:pt>
                <c:pt idx="121">
                  <c:v>48</c:v>
                </c:pt>
                <c:pt idx="122">
                  <c:v>36</c:v>
                </c:pt>
                <c:pt idx="123">
                  <c:v>34</c:v>
                </c:pt>
                <c:pt idx="124">
                  <c:v>25</c:v>
                </c:pt>
                <c:pt idx="125">
                  <c:v>31</c:v>
                </c:pt>
                <c:pt idx="126">
                  <c:v>59</c:v>
                </c:pt>
                <c:pt idx="127">
                  <c:v>36</c:v>
                </c:pt>
                <c:pt idx="128">
                  <c:v>38</c:v>
                </c:pt>
                <c:pt idx="129">
                  <c:v>43</c:v>
                </c:pt>
                <c:pt idx="130">
                  <c:v>23</c:v>
                </c:pt>
                <c:pt idx="131">
                  <c:v>20</c:v>
                </c:pt>
                <c:pt idx="132">
                  <c:v>45</c:v>
                </c:pt>
                <c:pt idx="133">
                  <c:v>44</c:v>
                </c:pt>
                <c:pt idx="134">
                  <c:v>27</c:v>
                </c:pt>
                <c:pt idx="135">
                  <c:v>34</c:v>
                </c:pt>
                <c:pt idx="136">
                  <c:v>38</c:v>
                </c:pt>
                <c:pt idx="137">
                  <c:v>9</c:v>
                </c:pt>
                <c:pt idx="138">
                  <c:v>27</c:v>
                </c:pt>
                <c:pt idx="139">
                  <c:v>35</c:v>
                </c:pt>
                <c:pt idx="140">
                  <c:v>33</c:v>
                </c:pt>
                <c:pt idx="141">
                  <c:v>31</c:v>
                </c:pt>
                <c:pt idx="142">
                  <c:v>25</c:v>
                </c:pt>
                <c:pt idx="143">
                  <c:v>26</c:v>
                </c:pt>
                <c:pt idx="144">
                  <c:v>13</c:v>
                </c:pt>
                <c:pt idx="145">
                  <c:v>8</c:v>
                </c:pt>
                <c:pt idx="146">
                  <c:v>35</c:v>
                </c:pt>
                <c:pt idx="147">
                  <c:v>14</c:v>
                </c:pt>
                <c:pt idx="148">
                  <c:v>20</c:v>
                </c:pt>
                <c:pt idx="149">
                  <c:v>14</c:v>
                </c:pt>
                <c:pt idx="150">
                  <c:v>22</c:v>
                </c:pt>
                <c:pt idx="151">
                  <c:v>14</c:v>
                </c:pt>
                <c:pt idx="152">
                  <c:v>8</c:v>
                </c:pt>
                <c:pt idx="153">
                  <c:v>18</c:v>
                </c:pt>
                <c:pt idx="154">
                  <c:v>16</c:v>
                </c:pt>
                <c:pt idx="155">
                  <c:v>21</c:v>
                </c:pt>
                <c:pt idx="156">
                  <c:v>13</c:v>
                </c:pt>
                <c:pt idx="157">
                  <c:v>15</c:v>
                </c:pt>
                <c:pt idx="158">
                  <c:v>11</c:v>
                </c:pt>
                <c:pt idx="159">
                  <c:v>7</c:v>
                </c:pt>
                <c:pt idx="160">
                  <c:v>15</c:v>
                </c:pt>
                <c:pt idx="161">
                  <c:v>15</c:v>
                </c:pt>
                <c:pt idx="162">
                  <c:v>7</c:v>
                </c:pt>
                <c:pt idx="163">
                  <c:v>11</c:v>
                </c:pt>
                <c:pt idx="164">
                  <c:v>13</c:v>
                </c:pt>
                <c:pt idx="165">
                  <c:v>7</c:v>
                </c:pt>
                <c:pt idx="166">
                  <c:v>3</c:v>
                </c:pt>
                <c:pt idx="167">
                  <c:v>20</c:v>
                </c:pt>
                <c:pt idx="168">
                  <c:v>9</c:v>
                </c:pt>
                <c:pt idx="169">
                  <c:v>13</c:v>
                </c:pt>
                <c:pt idx="170">
                  <c:v>15</c:v>
                </c:pt>
                <c:pt idx="171">
                  <c:v>7</c:v>
                </c:pt>
                <c:pt idx="172">
                  <c:v>9</c:v>
                </c:pt>
                <c:pt idx="173">
                  <c:v>6</c:v>
                </c:pt>
                <c:pt idx="174">
                  <c:v>9</c:v>
                </c:pt>
                <c:pt idx="175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80-4231-9F6C-85E7FB3F7130}"/>
            </c:ext>
          </c:extLst>
        </c:ser>
        <c:ser>
          <c:idx val="1"/>
          <c:order val="1"/>
          <c:tx>
            <c:strRef>
              <c:f>Maryland!$E$1</c:f>
              <c:strCache>
                <c:ptCount val="1"/>
                <c:pt idx="0">
                  <c:v>predict_inc_death_04-19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Maryland!$A$91:$A$177</c:f>
              <c:numCache>
                <c:formatCode>m/d/yyyy</c:formatCode>
                <c:ptCount val="87"/>
                <c:pt idx="0">
                  <c:v>43941</c:v>
                </c:pt>
                <c:pt idx="1">
                  <c:v>43942</c:v>
                </c:pt>
                <c:pt idx="2">
                  <c:v>43943</c:v>
                </c:pt>
                <c:pt idx="3">
                  <c:v>43944</c:v>
                </c:pt>
                <c:pt idx="4">
                  <c:v>43945</c:v>
                </c:pt>
                <c:pt idx="5">
                  <c:v>43946</c:v>
                </c:pt>
                <c:pt idx="6">
                  <c:v>43947</c:v>
                </c:pt>
                <c:pt idx="7">
                  <c:v>43948</c:v>
                </c:pt>
                <c:pt idx="8">
                  <c:v>43949</c:v>
                </c:pt>
                <c:pt idx="9">
                  <c:v>43950</c:v>
                </c:pt>
                <c:pt idx="10">
                  <c:v>43951</c:v>
                </c:pt>
                <c:pt idx="11">
                  <c:v>43952</c:v>
                </c:pt>
                <c:pt idx="12">
                  <c:v>43953</c:v>
                </c:pt>
                <c:pt idx="13">
                  <c:v>43954</c:v>
                </c:pt>
                <c:pt idx="14">
                  <c:v>43955</c:v>
                </c:pt>
                <c:pt idx="15">
                  <c:v>43956</c:v>
                </c:pt>
                <c:pt idx="16">
                  <c:v>43957</c:v>
                </c:pt>
                <c:pt idx="17">
                  <c:v>43958</c:v>
                </c:pt>
                <c:pt idx="18">
                  <c:v>43959</c:v>
                </c:pt>
                <c:pt idx="19">
                  <c:v>43960</c:v>
                </c:pt>
                <c:pt idx="20">
                  <c:v>43961</c:v>
                </c:pt>
                <c:pt idx="21">
                  <c:v>43962</c:v>
                </c:pt>
                <c:pt idx="22">
                  <c:v>43963</c:v>
                </c:pt>
                <c:pt idx="23">
                  <c:v>43964</c:v>
                </c:pt>
                <c:pt idx="24">
                  <c:v>43965</c:v>
                </c:pt>
                <c:pt idx="25">
                  <c:v>43966</c:v>
                </c:pt>
                <c:pt idx="26">
                  <c:v>43967</c:v>
                </c:pt>
                <c:pt idx="27">
                  <c:v>43968</c:v>
                </c:pt>
                <c:pt idx="28">
                  <c:v>43969</c:v>
                </c:pt>
                <c:pt idx="29">
                  <c:v>43970</c:v>
                </c:pt>
                <c:pt idx="30">
                  <c:v>43971</c:v>
                </c:pt>
                <c:pt idx="31">
                  <c:v>43972</c:v>
                </c:pt>
                <c:pt idx="32">
                  <c:v>43973</c:v>
                </c:pt>
                <c:pt idx="33">
                  <c:v>43974</c:v>
                </c:pt>
                <c:pt idx="34">
                  <c:v>43975</c:v>
                </c:pt>
                <c:pt idx="35">
                  <c:v>43976</c:v>
                </c:pt>
                <c:pt idx="36">
                  <c:v>43977</c:v>
                </c:pt>
                <c:pt idx="37">
                  <c:v>43978</c:v>
                </c:pt>
                <c:pt idx="38">
                  <c:v>43979</c:v>
                </c:pt>
                <c:pt idx="39">
                  <c:v>43980</c:v>
                </c:pt>
                <c:pt idx="40">
                  <c:v>43981</c:v>
                </c:pt>
                <c:pt idx="41">
                  <c:v>43982</c:v>
                </c:pt>
                <c:pt idx="42">
                  <c:v>43983</c:v>
                </c:pt>
                <c:pt idx="43">
                  <c:v>43984</c:v>
                </c:pt>
                <c:pt idx="44">
                  <c:v>43985</c:v>
                </c:pt>
                <c:pt idx="45">
                  <c:v>43986</c:v>
                </c:pt>
                <c:pt idx="46">
                  <c:v>43987</c:v>
                </c:pt>
                <c:pt idx="47">
                  <c:v>43988</c:v>
                </c:pt>
                <c:pt idx="48">
                  <c:v>43989</c:v>
                </c:pt>
                <c:pt idx="49">
                  <c:v>43990</c:v>
                </c:pt>
                <c:pt idx="50">
                  <c:v>43991</c:v>
                </c:pt>
                <c:pt idx="51">
                  <c:v>43992</c:v>
                </c:pt>
                <c:pt idx="52">
                  <c:v>43993</c:v>
                </c:pt>
                <c:pt idx="53">
                  <c:v>43994</c:v>
                </c:pt>
                <c:pt idx="54">
                  <c:v>43995</c:v>
                </c:pt>
                <c:pt idx="55">
                  <c:v>43996</c:v>
                </c:pt>
                <c:pt idx="56">
                  <c:v>43997</c:v>
                </c:pt>
                <c:pt idx="57">
                  <c:v>43998</c:v>
                </c:pt>
                <c:pt idx="58">
                  <c:v>43999</c:v>
                </c:pt>
                <c:pt idx="59">
                  <c:v>44000</c:v>
                </c:pt>
                <c:pt idx="60">
                  <c:v>44001</c:v>
                </c:pt>
                <c:pt idx="61">
                  <c:v>44002</c:v>
                </c:pt>
                <c:pt idx="62">
                  <c:v>44003</c:v>
                </c:pt>
                <c:pt idx="63">
                  <c:v>44004</c:v>
                </c:pt>
                <c:pt idx="64">
                  <c:v>44005</c:v>
                </c:pt>
                <c:pt idx="65">
                  <c:v>44006</c:v>
                </c:pt>
                <c:pt idx="66">
                  <c:v>44007</c:v>
                </c:pt>
                <c:pt idx="67">
                  <c:v>44008</c:v>
                </c:pt>
                <c:pt idx="68">
                  <c:v>44009</c:v>
                </c:pt>
                <c:pt idx="69">
                  <c:v>44010</c:v>
                </c:pt>
                <c:pt idx="70">
                  <c:v>44011</c:v>
                </c:pt>
                <c:pt idx="71">
                  <c:v>44012</c:v>
                </c:pt>
                <c:pt idx="72">
                  <c:v>44013</c:v>
                </c:pt>
                <c:pt idx="73">
                  <c:v>44014</c:v>
                </c:pt>
                <c:pt idx="74">
                  <c:v>44015</c:v>
                </c:pt>
                <c:pt idx="75">
                  <c:v>44016</c:v>
                </c:pt>
                <c:pt idx="76">
                  <c:v>44017</c:v>
                </c:pt>
                <c:pt idx="77">
                  <c:v>44018</c:v>
                </c:pt>
                <c:pt idx="78">
                  <c:v>44019</c:v>
                </c:pt>
                <c:pt idx="79">
                  <c:v>44020</c:v>
                </c:pt>
                <c:pt idx="80">
                  <c:v>44021</c:v>
                </c:pt>
                <c:pt idx="81">
                  <c:v>44022</c:v>
                </c:pt>
                <c:pt idx="82">
                  <c:v>44023</c:v>
                </c:pt>
                <c:pt idx="83">
                  <c:v>44024</c:v>
                </c:pt>
                <c:pt idx="84">
                  <c:v>44025</c:v>
                </c:pt>
                <c:pt idx="85">
                  <c:v>44026</c:v>
                </c:pt>
                <c:pt idx="86">
                  <c:v>44027</c:v>
                </c:pt>
              </c:numCache>
            </c:numRef>
          </c:xVal>
          <c:yVal>
            <c:numRef>
              <c:f>Maryland!$E$91:$E$177</c:f>
              <c:numCache>
                <c:formatCode>General</c:formatCode>
                <c:ptCount val="87"/>
                <c:pt idx="0">
                  <c:v>40</c:v>
                </c:pt>
                <c:pt idx="1">
                  <c:v>41</c:v>
                </c:pt>
                <c:pt idx="2">
                  <c:v>43</c:v>
                </c:pt>
                <c:pt idx="3">
                  <c:v>43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48</c:v>
                </c:pt>
                <c:pt idx="8">
                  <c:v>49</c:v>
                </c:pt>
                <c:pt idx="9">
                  <c:v>49</c:v>
                </c:pt>
                <c:pt idx="10">
                  <c:v>50</c:v>
                </c:pt>
                <c:pt idx="11">
                  <c:v>50</c:v>
                </c:pt>
                <c:pt idx="12">
                  <c:v>51</c:v>
                </c:pt>
                <c:pt idx="13">
                  <c:v>50</c:v>
                </c:pt>
                <c:pt idx="14">
                  <c:v>51</c:v>
                </c:pt>
                <c:pt idx="15">
                  <c:v>51</c:v>
                </c:pt>
                <c:pt idx="16">
                  <c:v>50</c:v>
                </c:pt>
                <c:pt idx="17">
                  <c:v>51</c:v>
                </c:pt>
                <c:pt idx="18">
                  <c:v>50</c:v>
                </c:pt>
                <c:pt idx="19">
                  <c:v>50</c:v>
                </c:pt>
                <c:pt idx="20">
                  <c:v>49</c:v>
                </c:pt>
                <c:pt idx="21">
                  <c:v>49</c:v>
                </c:pt>
                <c:pt idx="22">
                  <c:v>48</c:v>
                </c:pt>
                <c:pt idx="23">
                  <c:v>48</c:v>
                </c:pt>
                <c:pt idx="24">
                  <c:v>47</c:v>
                </c:pt>
                <c:pt idx="25">
                  <c:v>46</c:v>
                </c:pt>
                <c:pt idx="26">
                  <c:v>45</c:v>
                </c:pt>
                <c:pt idx="27">
                  <c:v>45</c:v>
                </c:pt>
                <c:pt idx="28">
                  <c:v>44</c:v>
                </c:pt>
                <c:pt idx="29">
                  <c:v>43</c:v>
                </c:pt>
                <c:pt idx="30">
                  <c:v>42</c:v>
                </c:pt>
                <c:pt idx="31">
                  <c:v>41</c:v>
                </c:pt>
                <c:pt idx="32">
                  <c:v>40</c:v>
                </c:pt>
                <c:pt idx="33">
                  <c:v>39</c:v>
                </c:pt>
                <c:pt idx="34">
                  <c:v>38</c:v>
                </c:pt>
                <c:pt idx="35">
                  <c:v>38</c:v>
                </c:pt>
                <c:pt idx="36">
                  <c:v>36</c:v>
                </c:pt>
                <c:pt idx="37">
                  <c:v>35</c:v>
                </c:pt>
                <c:pt idx="38">
                  <c:v>34</c:v>
                </c:pt>
                <c:pt idx="39">
                  <c:v>34</c:v>
                </c:pt>
                <c:pt idx="40">
                  <c:v>32</c:v>
                </c:pt>
                <c:pt idx="41">
                  <c:v>31</c:v>
                </c:pt>
                <c:pt idx="42">
                  <c:v>31</c:v>
                </c:pt>
                <c:pt idx="43">
                  <c:v>29</c:v>
                </c:pt>
                <c:pt idx="44">
                  <c:v>29</c:v>
                </c:pt>
                <c:pt idx="45">
                  <c:v>27</c:v>
                </c:pt>
                <c:pt idx="46">
                  <c:v>27</c:v>
                </c:pt>
                <c:pt idx="47">
                  <c:v>26</c:v>
                </c:pt>
                <c:pt idx="48">
                  <c:v>25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22</c:v>
                </c:pt>
                <c:pt idx="53">
                  <c:v>21</c:v>
                </c:pt>
                <c:pt idx="54">
                  <c:v>20</c:v>
                </c:pt>
                <c:pt idx="55">
                  <c:v>19</c:v>
                </c:pt>
                <c:pt idx="56">
                  <c:v>19</c:v>
                </c:pt>
                <c:pt idx="57">
                  <c:v>18</c:v>
                </c:pt>
                <c:pt idx="58">
                  <c:v>17</c:v>
                </c:pt>
                <c:pt idx="59">
                  <c:v>17</c:v>
                </c:pt>
                <c:pt idx="60">
                  <c:v>16</c:v>
                </c:pt>
                <c:pt idx="61">
                  <c:v>15</c:v>
                </c:pt>
                <c:pt idx="62">
                  <c:v>15</c:v>
                </c:pt>
                <c:pt idx="63">
                  <c:v>14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12</c:v>
                </c:pt>
                <c:pt idx="68">
                  <c:v>12</c:v>
                </c:pt>
                <c:pt idx="69">
                  <c:v>11</c:v>
                </c:pt>
                <c:pt idx="70">
                  <c:v>10</c:v>
                </c:pt>
                <c:pt idx="71">
                  <c:v>11</c:v>
                </c:pt>
                <c:pt idx="72">
                  <c:v>9</c:v>
                </c:pt>
                <c:pt idx="73">
                  <c:v>10</c:v>
                </c:pt>
                <c:pt idx="74">
                  <c:v>9</c:v>
                </c:pt>
                <c:pt idx="75">
                  <c:v>8</c:v>
                </c:pt>
                <c:pt idx="76">
                  <c:v>9</c:v>
                </c:pt>
                <c:pt idx="77">
                  <c:v>7</c:v>
                </c:pt>
                <c:pt idx="78">
                  <c:v>8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80-4231-9F6C-85E7FB3F7130}"/>
            </c:ext>
          </c:extLst>
        </c:ser>
        <c:ser>
          <c:idx val="2"/>
          <c:order val="2"/>
          <c:tx>
            <c:strRef>
              <c:f>Maryland!$G$1</c:f>
              <c:strCache>
                <c:ptCount val="1"/>
                <c:pt idx="0">
                  <c:v>predict_inc_death_04-26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Maryland!$A$98:$A$177</c:f>
              <c:numCache>
                <c:formatCode>m/d/yyyy</c:formatCode>
                <c:ptCount val="80"/>
                <c:pt idx="0">
                  <c:v>43948</c:v>
                </c:pt>
                <c:pt idx="1">
                  <c:v>43949</c:v>
                </c:pt>
                <c:pt idx="2">
                  <c:v>43950</c:v>
                </c:pt>
                <c:pt idx="3">
                  <c:v>43951</c:v>
                </c:pt>
                <c:pt idx="4">
                  <c:v>43952</c:v>
                </c:pt>
                <c:pt idx="5">
                  <c:v>43953</c:v>
                </c:pt>
                <c:pt idx="6">
                  <c:v>43954</c:v>
                </c:pt>
                <c:pt idx="7">
                  <c:v>43955</c:v>
                </c:pt>
                <c:pt idx="8">
                  <c:v>43956</c:v>
                </c:pt>
                <c:pt idx="9">
                  <c:v>43957</c:v>
                </c:pt>
                <c:pt idx="10">
                  <c:v>43958</c:v>
                </c:pt>
                <c:pt idx="11">
                  <c:v>43959</c:v>
                </c:pt>
                <c:pt idx="12">
                  <c:v>43960</c:v>
                </c:pt>
                <c:pt idx="13">
                  <c:v>43961</c:v>
                </c:pt>
                <c:pt idx="14">
                  <c:v>43962</c:v>
                </c:pt>
                <c:pt idx="15">
                  <c:v>43963</c:v>
                </c:pt>
                <c:pt idx="16">
                  <c:v>43964</c:v>
                </c:pt>
                <c:pt idx="17">
                  <c:v>43965</c:v>
                </c:pt>
                <c:pt idx="18">
                  <c:v>43966</c:v>
                </c:pt>
                <c:pt idx="19">
                  <c:v>43967</c:v>
                </c:pt>
                <c:pt idx="20">
                  <c:v>43968</c:v>
                </c:pt>
                <c:pt idx="21">
                  <c:v>43969</c:v>
                </c:pt>
                <c:pt idx="22">
                  <c:v>43970</c:v>
                </c:pt>
                <c:pt idx="23">
                  <c:v>43971</c:v>
                </c:pt>
                <c:pt idx="24">
                  <c:v>43972</c:v>
                </c:pt>
                <c:pt idx="25">
                  <c:v>43973</c:v>
                </c:pt>
                <c:pt idx="26">
                  <c:v>43974</c:v>
                </c:pt>
                <c:pt idx="27">
                  <c:v>43975</c:v>
                </c:pt>
                <c:pt idx="28">
                  <c:v>43976</c:v>
                </c:pt>
                <c:pt idx="29">
                  <c:v>43977</c:v>
                </c:pt>
                <c:pt idx="30">
                  <c:v>43978</c:v>
                </c:pt>
                <c:pt idx="31">
                  <c:v>43979</c:v>
                </c:pt>
                <c:pt idx="32">
                  <c:v>43980</c:v>
                </c:pt>
                <c:pt idx="33">
                  <c:v>43981</c:v>
                </c:pt>
                <c:pt idx="34">
                  <c:v>43982</c:v>
                </c:pt>
                <c:pt idx="35">
                  <c:v>43983</c:v>
                </c:pt>
                <c:pt idx="36">
                  <c:v>43984</c:v>
                </c:pt>
                <c:pt idx="37">
                  <c:v>43985</c:v>
                </c:pt>
                <c:pt idx="38">
                  <c:v>43986</c:v>
                </c:pt>
                <c:pt idx="39">
                  <c:v>43987</c:v>
                </c:pt>
                <c:pt idx="40">
                  <c:v>43988</c:v>
                </c:pt>
                <c:pt idx="41">
                  <c:v>43989</c:v>
                </c:pt>
                <c:pt idx="42">
                  <c:v>43990</c:v>
                </c:pt>
                <c:pt idx="43">
                  <c:v>43991</c:v>
                </c:pt>
                <c:pt idx="44">
                  <c:v>43992</c:v>
                </c:pt>
                <c:pt idx="45">
                  <c:v>43993</c:v>
                </c:pt>
                <c:pt idx="46">
                  <c:v>43994</c:v>
                </c:pt>
                <c:pt idx="47">
                  <c:v>43995</c:v>
                </c:pt>
                <c:pt idx="48">
                  <c:v>43996</c:v>
                </c:pt>
                <c:pt idx="49">
                  <c:v>43997</c:v>
                </c:pt>
                <c:pt idx="50">
                  <c:v>43998</c:v>
                </c:pt>
                <c:pt idx="51">
                  <c:v>43999</c:v>
                </c:pt>
                <c:pt idx="52">
                  <c:v>44000</c:v>
                </c:pt>
                <c:pt idx="53">
                  <c:v>44001</c:v>
                </c:pt>
                <c:pt idx="54">
                  <c:v>44002</c:v>
                </c:pt>
                <c:pt idx="55">
                  <c:v>44003</c:v>
                </c:pt>
                <c:pt idx="56">
                  <c:v>44004</c:v>
                </c:pt>
                <c:pt idx="57">
                  <c:v>44005</c:v>
                </c:pt>
                <c:pt idx="58">
                  <c:v>44006</c:v>
                </c:pt>
                <c:pt idx="59">
                  <c:v>44007</c:v>
                </c:pt>
                <c:pt idx="60">
                  <c:v>44008</c:v>
                </c:pt>
                <c:pt idx="61">
                  <c:v>44009</c:v>
                </c:pt>
                <c:pt idx="62">
                  <c:v>44010</c:v>
                </c:pt>
                <c:pt idx="63">
                  <c:v>44011</c:v>
                </c:pt>
                <c:pt idx="64">
                  <c:v>44012</c:v>
                </c:pt>
                <c:pt idx="65">
                  <c:v>44013</c:v>
                </c:pt>
                <c:pt idx="66">
                  <c:v>44014</c:v>
                </c:pt>
                <c:pt idx="67">
                  <c:v>44015</c:v>
                </c:pt>
                <c:pt idx="68">
                  <c:v>44016</c:v>
                </c:pt>
                <c:pt idx="69">
                  <c:v>44017</c:v>
                </c:pt>
                <c:pt idx="70">
                  <c:v>44018</c:v>
                </c:pt>
                <c:pt idx="71">
                  <c:v>44019</c:v>
                </c:pt>
                <c:pt idx="72">
                  <c:v>44020</c:v>
                </c:pt>
                <c:pt idx="73">
                  <c:v>44021</c:v>
                </c:pt>
                <c:pt idx="74">
                  <c:v>44022</c:v>
                </c:pt>
                <c:pt idx="75">
                  <c:v>44023</c:v>
                </c:pt>
                <c:pt idx="76">
                  <c:v>44024</c:v>
                </c:pt>
                <c:pt idx="77">
                  <c:v>44025</c:v>
                </c:pt>
                <c:pt idx="78">
                  <c:v>44026</c:v>
                </c:pt>
                <c:pt idx="79">
                  <c:v>44027</c:v>
                </c:pt>
              </c:numCache>
            </c:numRef>
          </c:xVal>
          <c:yVal>
            <c:numRef>
              <c:f>Maryland!$G$98:$G$177</c:f>
              <c:numCache>
                <c:formatCode>General</c:formatCode>
                <c:ptCount val="80"/>
                <c:pt idx="0">
                  <c:v>57</c:v>
                </c:pt>
                <c:pt idx="1">
                  <c:v>59</c:v>
                </c:pt>
                <c:pt idx="2">
                  <c:v>59</c:v>
                </c:pt>
                <c:pt idx="3">
                  <c:v>60</c:v>
                </c:pt>
                <c:pt idx="4">
                  <c:v>61</c:v>
                </c:pt>
                <c:pt idx="5">
                  <c:v>61</c:v>
                </c:pt>
                <c:pt idx="6">
                  <c:v>61</c:v>
                </c:pt>
                <c:pt idx="7">
                  <c:v>62</c:v>
                </c:pt>
                <c:pt idx="8">
                  <c:v>62</c:v>
                </c:pt>
                <c:pt idx="9">
                  <c:v>61</c:v>
                </c:pt>
                <c:pt idx="10">
                  <c:v>62</c:v>
                </c:pt>
                <c:pt idx="11">
                  <c:v>62</c:v>
                </c:pt>
                <c:pt idx="12">
                  <c:v>61</c:v>
                </c:pt>
                <c:pt idx="13">
                  <c:v>61</c:v>
                </c:pt>
                <c:pt idx="14">
                  <c:v>60</c:v>
                </c:pt>
                <c:pt idx="15">
                  <c:v>60</c:v>
                </c:pt>
                <c:pt idx="16">
                  <c:v>59</c:v>
                </c:pt>
                <c:pt idx="17">
                  <c:v>58</c:v>
                </c:pt>
                <c:pt idx="18">
                  <c:v>58</c:v>
                </c:pt>
                <c:pt idx="19">
                  <c:v>57</c:v>
                </c:pt>
                <c:pt idx="20">
                  <c:v>56</c:v>
                </c:pt>
                <c:pt idx="21">
                  <c:v>55</c:v>
                </c:pt>
                <c:pt idx="22">
                  <c:v>55</c:v>
                </c:pt>
                <c:pt idx="23">
                  <c:v>53</c:v>
                </c:pt>
                <c:pt idx="24">
                  <c:v>52</c:v>
                </c:pt>
                <c:pt idx="25">
                  <c:v>52</c:v>
                </c:pt>
                <c:pt idx="26">
                  <c:v>50</c:v>
                </c:pt>
                <c:pt idx="27">
                  <c:v>49</c:v>
                </c:pt>
                <c:pt idx="28">
                  <c:v>48</c:v>
                </c:pt>
                <c:pt idx="29">
                  <c:v>47</c:v>
                </c:pt>
                <c:pt idx="30">
                  <c:v>46</c:v>
                </c:pt>
                <c:pt idx="31">
                  <c:v>45</c:v>
                </c:pt>
                <c:pt idx="32">
                  <c:v>44</c:v>
                </c:pt>
                <c:pt idx="33">
                  <c:v>43</c:v>
                </c:pt>
                <c:pt idx="34">
                  <c:v>41</c:v>
                </c:pt>
                <c:pt idx="35">
                  <c:v>41</c:v>
                </c:pt>
                <c:pt idx="36">
                  <c:v>39</c:v>
                </c:pt>
                <c:pt idx="37">
                  <c:v>38</c:v>
                </c:pt>
                <c:pt idx="38">
                  <c:v>38</c:v>
                </c:pt>
                <c:pt idx="39">
                  <c:v>36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32</c:v>
                </c:pt>
                <c:pt idx="44">
                  <c:v>31</c:v>
                </c:pt>
                <c:pt idx="45">
                  <c:v>30</c:v>
                </c:pt>
                <c:pt idx="46">
                  <c:v>30</c:v>
                </c:pt>
                <c:pt idx="47">
                  <c:v>28</c:v>
                </c:pt>
                <c:pt idx="48">
                  <c:v>28</c:v>
                </c:pt>
                <c:pt idx="49">
                  <c:v>26</c:v>
                </c:pt>
                <c:pt idx="50">
                  <c:v>26</c:v>
                </c:pt>
                <c:pt idx="51">
                  <c:v>25</c:v>
                </c:pt>
                <c:pt idx="52">
                  <c:v>25</c:v>
                </c:pt>
                <c:pt idx="53">
                  <c:v>23</c:v>
                </c:pt>
                <c:pt idx="54">
                  <c:v>23</c:v>
                </c:pt>
                <c:pt idx="55">
                  <c:v>22</c:v>
                </c:pt>
                <c:pt idx="56">
                  <c:v>21</c:v>
                </c:pt>
                <c:pt idx="57">
                  <c:v>20</c:v>
                </c:pt>
                <c:pt idx="58">
                  <c:v>20</c:v>
                </c:pt>
                <c:pt idx="59">
                  <c:v>19</c:v>
                </c:pt>
                <c:pt idx="60">
                  <c:v>19</c:v>
                </c:pt>
                <c:pt idx="61">
                  <c:v>17</c:v>
                </c:pt>
                <c:pt idx="62">
                  <c:v>18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15</c:v>
                </c:pt>
                <c:pt idx="67">
                  <c:v>14</c:v>
                </c:pt>
                <c:pt idx="68">
                  <c:v>14</c:v>
                </c:pt>
                <c:pt idx="69">
                  <c:v>14</c:v>
                </c:pt>
                <c:pt idx="70">
                  <c:v>13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10</c:v>
                </c:pt>
                <c:pt idx="78">
                  <c:v>9</c:v>
                </c:pt>
                <c:pt idx="79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A80-4231-9F6C-85E7FB3F7130}"/>
            </c:ext>
          </c:extLst>
        </c:ser>
        <c:ser>
          <c:idx val="3"/>
          <c:order val="3"/>
          <c:tx>
            <c:strRef>
              <c:f>Maryland!$I$1</c:f>
              <c:strCache>
                <c:ptCount val="1"/>
                <c:pt idx="0">
                  <c:v>predict_inc_death_05-03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Maryland!$A$105:$A$177</c:f>
              <c:numCache>
                <c:formatCode>m/d/yyyy</c:formatCode>
                <c:ptCount val="73"/>
                <c:pt idx="0">
                  <c:v>43955</c:v>
                </c:pt>
                <c:pt idx="1">
                  <c:v>43956</c:v>
                </c:pt>
                <c:pt idx="2">
                  <c:v>43957</c:v>
                </c:pt>
                <c:pt idx="3">
                  <c:v>43958</c:v>
                </c:pt>
                <c:pt idx="4">
                  <c:v>43959</c:v>
                </c:pt>
                <c:pt idx="5">
                  <c:v>43960</c:v>
                </c:pt>
                <c:pt idx="6">
                  <c:v>43961</c:v>
                </c:pt>
                <c:pt idx="7">
                  <c:v>43962</c:v>
                </c:pt>
                <c:pt idx="8">
                  <c:v>43963</c:v>
                </c:pt>
                <c:pt idx="9">
                  <c:v>43964</c:v>
                </c:pt>
                <c:pt idx="10">
                  <c:v>43965</c:v>
                </c:pt>
                <c:pt idx="11">
                  <c:v>43966</c:v>
                </c:pt>
                <c:pt idx="12">
                  <c:v>43967</c:v>
                </c:pt>
                <c:pt idx="13">
                  <c:v>43968</c:v>
                </c:pt>
                <c:pt idx="14">
                  <c:v>43969</c:v>
                </c:pt>
                <c:pt idx="15">
                  <c:v>43970</c:v>
                </c:pt>
                <c:pt idx="16">
                  <c:v>43971</c:v>
                </c:pt>
                <c:pt idx="17">
                  <c:v>43972</c:v>
                </c:pt>
                <c:pt idx="18">
                  <c:v>43973</c:v>
                </c:pt>
                <c:pt idx="19">
                  <c:v>43974</c:v>
                </c:pt>
                <c:pt idx="20">
                  <c:v>43975</c:v>
                </c:pt>
                <c:pt idx="21">
                  <c:v>43976</c:v>
                </c:pt>
                <c:pt idx="22">
                  <c:v>43977</c:v>
                </c:pt>
                <c:pt idx="23">
                  <c:v>43978</c:v>
                </c:pt>
                <c:pt idx="24">
                  <c:v>43979</c:v>
                </c:pt>
                <c:pt idx="25">
                  <c:v>43980</c:v>
                </c:pt>
                <c:pt idx="26">
                  <c:v>43981</c:v>
                </c:pt>
                <c:pt idx="27">
                  <c:v>43982</c:v>
                </c:pt>
                <c:pt idx="28">
                  <c:v>43983</c:v>
                </c:pt>
                <c:pt idx="29">
                  <c:v>43984</c:v>
                </c:pt>
                <c:pt idx="30">
                  <c:v>43985</c:v>
                </c:pt>
                <c:pt idx="31">
                  <c:v>43986</c:v>
                </c:pt>
                <c:pt idx="32">
                  <c:v>43987</c:v>
                </c:pt>
                <c:pt idx="33">
                  <c:v>43988</c:v>
                </c:pt>
                <c:pt idx="34">
                  <c:v>43989</c:v>
                </c:pt>
                <c:pt idx="35">
                  <c:v>43990</c:v>
                </c:pt>
                <c:pt idx="36">
                  <c:v>43991</c:v>
                </c:pt>
                <c:pt idx="37">
                  <c:v>43992</c:v>
                </c:pt>
                <c:pt idx="38">
                  <c:v>43993</c:v>
                </c:pt>
                <c:pt idx="39">
                  <c:v>43994</c:v>
                </c:pt>
                <c:pt idx="40">
                  <c:v>43995</c:v>
                </c:pt>
                <c:pt idx="41">
                  <c:v>43996</c:v>
                </c:pt>
                <c:pt idx="42">
                  <c:v>43997</c:v>
                </c:pt>
                <c:pt idx="43">
                  <c:v>43998</c:v>
                </c:pt>
                <c:pt idx="44">
                  <c:v>43999</c:v>
                </c:pt>
                <c:pt idx="45">
                  <c:v>44000</c:v>
                </c:pt>
                <c:pt idx="46">
                  <c:v>44001</c:v>
                </c:pt>
                <c:pt idx="47">
                  <c:v>44002</c:v>
                </c:pt>
                <c:pt idx="48">
                  <c:v>44003</c:v>
                </c:pt>
                <c:pt idx="49">
                  <c:v>44004</c:v>
                </c:pt>
                <c:pt idx="50">
                  <c:v>44005</c:v>
                </c:pt>
                <c:pt idx="51">
                  <c:v>44006</c:v>
                </c:pt>
                <c:pt idx="52">
                  <c:v>44007</c:v>
                </c:pt>
                <c:pt idx="53">
                  <c:v>44008</c:v>
                </c:pt>
                <c:pt idx="54">
                  <c:v>44009</c:v>
                </c:pt>
                <c:pt idx="55">
                  <c:v>44010</c:v>
                </c:pt>
                <c:pt idx="56">
                  <c:v>44011</c:v>
                </c:pt>
                <c:pt idx="57">
                  <c:v>44012</c:v>
                </c:pt>
                <c:pt idx="58">
                  <c:v>44013</c:v>
                </c:pt>
                <c:pt idx="59">
                  <c:v>44014</c:v>
                </c:pt>
                <c:pt idx="60">
                  <c:v>44015</c:v>
                </c:pt>
                <c:pt idx="61">
                  <c:v>44016</c:v>
                </c:pt>
                <c:pt idx="62">
                  <c:v>44017</c:v>
                </c:pt>
                <c:pt idx="63">
                  <c:v>44018</c:v>
                </c:pt>
                <c:pt idx="64">
                  <c:v>44019</c:v>
                </c:pt>
                <c:pt idx="65">
                  <c:v>44020</c:v>
                </c:pt>
                <c:pt idx="66">
                  <c:v>44021</c:v>
                </c:pt>
                <c:pt idx="67">
                  <c:v>44022</c:v>
                </c:pt>
                <c:pt idx="68">
                  <c:v>44023</c:v>
                </c:pt>
                <c:pt idx="69">
                  <c:v>44024</c:v>
                </c:pt>
                <c:pt idx="70">
                  <c:v>44025</c:v>
                </c:pt>
                <c:pt idx="71">
                  <c:v>44026</c:v>
                </c:pt>
                <c:pt idx="72">
                  <c:v>44027</c:v>
                </c:pt>
              </c:numCache>
            </c:numRef>
          </c:xVal>
          <c:yVal>
            <c:numRef>
              <c:f>Maryland!$I$105:$I$177</c:f>
              <c:numCache>
                <c:formatCode>General</c:formatCode>
                <c:ptCount val="73"/>
                <c:pt idx="0">
                  <c:v>70</c:v>
                </c:pt>
                <c:pt idx="1">
                  <c:v>70</c:v>
                </c:pt>
                <c:pt idx="2">
                  <c:v>71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73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71</c:v>
                </c:pt>
                <c:pt idx="12">
                  <c:v>71</c:v>
                </c:pt>
                <c:pt idx="13">
                  <c:v>71</c:v>
                </c:pt>
                <c:pt idx="14">
                  <c:v>69</c:v>
                </c:pt>
                <c:pt idx="15">
                  <c:v>70</c:v>
                </c:pt>
                <c:pt idx="16">
                  <c:v>68</c:v>
                </c:pt>
                <c:pt idx="17">
                  <c:v>67</c:v>
                </c:pt>
                <c:pt idx="18">
                  <c:v>67</c:v>
                </c:pt>
                <c:pt idx="19">
                  <c:v>66</c:v>
                </c:pt>
                <c:pt idx="20">
                  <c:v>64</c:v>
                </c:pt>
                <c:pt idx="21">
                  <c:v>64</c:v>
                </c:pt>
                <c:pt idx="22">
                  <c:v>63</c:v>
                </c:pt>
                <c:pt idx="23">
                  <c:v>61</c:v>
                </c:pt>
                <c:pt idx="24">
                  <c:v>60</c:v>
                </c:pt>
                <c:pt idx="25">
                  <c:v>60</c:v>
                </c:pt>
                <c:pt idx="26">
                  <c:v>57</c:v>
                </c:pt>
                <c:pt idx="27">
                  <c:v>57</c:v>
                </c:pt>
                <c:pt idx="28">
                  <c:v>56</c:v>
                </c:pt>
                <c:pt idx="29">
                  <c:v>54</c:v>
                </c:pt>
                <c:pt idx="30">
                  <c:v>53</c:v>
                </c:pt>
                <c:pt idx="31">
                  <c:v>52</c:v>
                </c:pt>
                <c:pt idx="32">
                  <c:v>50</c:v>
                </c:pt>
                <c:pt idx="33">
                  <c:v>49</c:v>
                </c:pt>
                <c:pt idx="34">
                  <c:v>48</c:v>
                </c:pt>
                <c:pt idx="35">
                  <c:v>47</c:v>
                </c:pt>
                <c:pt idx="36">
                  <c:v>46</c:v>
                </c:pt>
                <c:pt idx="37">
                  <c:v>44</c:v>
                </c:pt>
                <c:pt idx="38">
                  <c:v>43</c:v>
                </c:pt>
                <c:pt idx="39">
                  <c:v>42</c:v>
                </c:pt>
                <c:pt idx="40">
                  <c:v>40</c:v>
                </c:pt>
                <c:pt idx="41">
                  <c:v>40</c:v>
                </c:pt>
                <c:pt idx="42">
                  <c:v>38</c:v>
                </c:pt>
                <c:pt idx="43">
                  <c:v>37</c:v>
                </c:pt>
                <c:pt idx="44">
                  <c:v>36</c:v>
                </c:pt>
                <c:pt idx="45">
                  <c:v>35</c:v>
                </c:pt>
                <c:pt idx="46">
                  <c:v>34</c:v>
                </c:pt>
                <c:pt idx="47">
                  <c:v>33</c:v>
                </c:pt>
                <c:pt idx="48">
                  <c:v>31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27</c:v>
                </c:pt>
                <c:pt idx="54">
                  <c:v>26</c:v>
                </c:pt>
                <c:pt idx="55">
                  <c:v>25</c:v>
                </c:pt>
                <c:pt idx="56">
                  <c:v>25</c:v>
                </c:pt>
                <c:pt idx="57">
                  <c:v>23</c:v>
                </c:pt>
                <c:pt idx="58">
                  <c:v>23</c:v>
                </c:pt>
                <c:pt idx="59">
                  <c:v>22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18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15</c:v>
                </c:pt>
                <c:pt idx="69">
                  <c:v>16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A80-4231-9F6C-85E7FB3F7130}"/>
            </c:ext>
          </c:extLst>
        </c:ser>
        <c:ser>
          <c:idx val="4"/>
          <c:order val="4"/>
          <c:tx>
            <c:strRef>
              <c:f>Maryland!$K$1</c:f>
              <c:strCache>
                <c:ptCount val="1"/>
                <c:pt idx="0">
                  <c:v>predict_inc_death_05-10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Maryland!$A$112:$A$177</c:f>
              <c:numCache>
                <c:formatCode>m/d/yyyy</c:formatCode>
                <c:ptCount val="66"/>
                <c:pt idx="0">
                  <c:v>43962</c:v>
                </c:pt>
                <c:pt idx="1">
                  <c:v>43963</c:v>
                </c:pt>
                <c:pt idx="2">
                  <c:v>43964</c:v>
                </c:pt>
                <c:pt idx="3">
                  <c:v>43965</c:v>
                </c:pt>
                <c:pt idx="4">
                  <c:v>43966</c:v>
                </c:pt>
                <c:pt idx="5">
                  <c:v>43967</c:v>
                </c:pt>
                <c:pt idx="6">
                  <c:v>43968</c:v>
                </c:pt>
                <c:pt idx="7">
                  <c:v>43969</c:v>
                </c:pt>
                <c:pt idx="8">
                  <c:v>43970</c:v>
                </c:pt>
                <c:pt idx="9">
                  <c:v>43971</c:v>
                </c:pt>
                <c:pt idx="10">
                  <c:v>43972</c:v>
                </c:pt>
                <c:pt idx="11">
                  <c:v>43973</c:v>
                </c:pt>
                <c:pt idx="12">
                  <c:v>43974</c:v>
                </c:pt>
                <c:pt idx="13">
                  <c:v>43975</c:v>
                </c:pt>
                <c:pt idx="14">
                  <c:v>43976</c:v>
                </c:pt>
                <c:pt idx="15">
                  <c:v>43977</c:v>
                </c:pt>
                <c:pt idx="16">
                  <c:v>43978</c:v>
                </c:pt>
                <c:pt idx="17">
                  <c:v>43979</c:v>
                </c:pt>
                <c:pt idx="18">
                  <c:v>43980</c:v>
                </c:pt>
                <c:pt idx="19">
                  <c:v>43981</c:v>
                </c:pt>
                <c:pt idx="20">
                  <c:v>43982</c:v>
                </c:pt>
                <c:pt idx="21">
                  <c:v>43983</c:v>
                </c:pt>
                <c:pt idx="22">
                  <c:v>43984</c:v>
                </c:pt>
                <c:pt idx="23">
                  <c:v>43985</c:v>
                </c:pt>
                <c:pt idx="24">
                  <c:v>43986</c:v>
                </c:pt>
                <c:pt idx="25">
                  <c:v>43987</c:v>
                </c:pt>
                <c:pt idx="26">
                  <c:v>43988</c:v>
                </c:pt>
                <c:pt idx="27">
                  <c:v>43989</c:v>
                </c:pt>
                <c:pt idx="28">
                  <c:v>43990</c:v>
                </c:pt>
                <c:pt idx="29">
                  <c:v>43991</c:v>
                </c:pt>
                <c:pt idx="30">
                  <c:v>43992</c:v>
                </c:pt>
                <c:pt idx="31">
                  <c:v>43993</c:v>
                </c:pt>
                <c:pt idx="32">
                  <c:v>43994</c:v>
                </c:pt>
                <c:pt idx="33">
                  <c:v>43995</c:v>
                </c:pt>
                <c:pt idx="34">
                  <c:v>43996</c:v>
                </c:pt>
                <c:pt idx="35">
                  <c:v>43997</c:v>
                </c:pt>
                <c:pt idx="36">
                  <c:v>43998</c:v>
                </c:pt>
                <c:pt idx="37">
                  <c:v>43999</c:v>
                </c:pt>
                <c:pt idx="38">
                  <c:v>44000</c:v>
                </c:pt>
                <c:pt idx="39">
                  <c:v>44001</c:v>
                </c:pt>
                <c:pt idx="40">
                  <c:v>44002</c:v>
                </c:pt>
                <c:pt idx="41">
                  <c:v>44003</c:v>
                </c:pt>
                <c:pt idx="42">
                  <c:v>44004</c:v>
                </c:pt>
                <c:pt idx="43">
                  <c:v>44005</c:v>
                </c:pt>
                <c:pt idx="44">
                  <c:v>44006</c:v>
                </c:pt>
                <c:pt idx="45">
                  <c:v>44007</c:v>
                </c:pt>
                <c:pt idx="46">
                  <c:v>44008</c:v>
                </c:pt>
                <c:pt idx="47">
                  <c:v>44009</c:v>
                </c:pt>
                <c:pt idx="48">
                  <c:v>44010</c:v>
                </c:pt>
                <c:pt idx="49">
                  <c:v>44011</c:v>
                </c:pt>
                <c:pt idx="50">
                  <c:v>44012</c:v>
                </c:pt>
                <c:pt idx="51">
                  <c:v>44013</c:v>
                </c:pt>
                <c:pt idx="52">
                  <c:v>44014</c:v>
                </c:pt>
                <c:pt idx="53">
                  <c:v>44015</c:v>
                </c:pt>
                <c:pt idx="54">
                  <c:v>44016</c:v>
                </c:pt>
                <c:pt idx="55">
                  <c:v>44017</c:v>
                </c:pt>
                <c:pt idx="56">
                  <c:v>44018</c:v>
                </c:pt>
                <c:pt idx="57">
                  <c:v>44019</c:v>
                </c:pt>
                <c:pt idx="58">
                  <c:v>44020</c:v>
                </c:pt>
                <c:pt idx="59">
                  <c:v>44021</c:v>
                </c:pt>
                <c:pt idx="60">
                  <c:v>44022</c:v>
                </c:pt>
                <c:pt idx="61">
                  <c:v>44023</c:v>
                </c:pt>
                <c:pt idx="62">
                  <c:v>44024</c:v>
                </c:pt>
                <c:pt idx="63">
                  <c:v>44025</c:v>
                </c:pt>
                <c:pt idx="64">
                  <c:v>44026</c:v>
                </c:pt>
                <c:pt idx="65">
                  <c:v>44027</c:v>
                </c:pt>
              </c:numCache>
            </c:numRef>
          </c:xVal>
          <c:yVal>
            <c:numRef>
              <c:f>Maryland!$K$112:$K$177</c:f>
              <c:numCache>
                <c:formatCode>General</c:formatCode>
                <c:ptCount val="66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77</c:v>
                </c:pt>
                <c:pt idx="4">
                  <c:v>78</c:v>
                </c:pt>
                <c:pt idx="5">
                  <c:v>77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77</c:v>
                </c:pt>
                <c:pt idx="11">
                  <c:v>78</c:v>
                </c:pt>
                <c:pt idx="12">
                  <c:v>76</c:v>
                </c:pt>
                <c:pt idx="13">
                  <c:v>77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73</c:v>
                </c:pt>
                <c:pt idx="18">
                  <c:v>73</c:v>
                </c:pt>
                <c:pt idx="19">
                  <c:v>71</c:v>
                </c:pt>
                <c:pt idx="20">
                  <c:v>71</c:v>
                </c:pt>
                <c:pt idx="21">
                  <c:v>70</c:v>
                </c:pt>
                <c:pt idx="22">
                  <c:v>69</c:v>
                </c:pt>
                <c:pt idx="23">
                  <c:v>67</c:v>
                </c:pt>
                <c:pt idx="24">
                  <c:v>66</c:v>
                </c:pt>
                <c:pt idx="25">
                  <c:v>66</c:v>
                </c:pt>
                <c:pt idx="26">
                  <c:v>63</c:v>
                </c:pt>
                <c:pt idx="27">
                  <c:v>63</c:v>
                </c:pt>
                <c:pt idx="28">
                  <c:v>61</c:v>
                </c:pt>
                <c:pt idx="29">
                  <c:v>61</c:v>
                </c:pt>
                <c:pt idx="30">
                  <c:v>58</c:v>
                </c:pt>
                <c:pt idx="31">
                  <c:v>58</c:v>
                </c:pt>
                <c:pt idx="32">
                  <c:v>56</c:v>
                </c:pt>
                <c:pt idx="33">
                  <c:v>54</c:v>
                </c:pt>
                <c:pt idx="34">
                  <c:v>54</c:v>
                </c:pt>
                <c:pt idx="35">
                  <c:v>52</c:v>
                </c:pt>
                <c:pt idx="36">
                  <c:v>50</c:v>
                </c:pt>
                <c:pt idx="37">
                  <c:v>49</c:v>
                </c:pt>
                <c:pt idx="38">
                  <c:v>48</c:v>
                </c:pt>
                <c:pt idx="39">
                  <c:v>47</c:v>
                </c:pt>
                <c:pt idx="40">
                  <c:v>45</c:v>
                </c:pt>
                <c:pt idx="41">
                  <c:v>44</c:v>
                </c:pt>
                <c:pt idx="42">
                  <c:v>42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38</c:v>
                </c:pt>
                <c:pt idx="47">
                  <c:v>36</c:v>
                </c:pt>
                <c:pt idx="48">
                  <c:v>35</c:v>
                </c:pt>
                <c:pt idx="49">
                  <c:v>34</c:v>
                </c:pt>
                <c:pt idx="50">
                  <c:v>32</c:v>
                </c:pt>
                <c:pt idx="51">
                  <c:v>32</c:v>
                </c:pt>
                <c:pt idx="52">
                  <c:v>30</c:v>
                </c:pt>
                <c:pt idx="53">
                  <c:v>30</c:v>
                </c:pt>
                <c:pt idx="54">
                  <c:v>28</c:v>
                </c:pt>
                <c:pt idx="55">
                  <c:v>27</c:v>
                </c:pt>
                <c:pt idx="56">
                  <c:v>26</c:v>
                </c:pt>
                <c:pt idx="57">
                  <c:v>26</c:v>
                </c:pt>
                <c:pt idx="58">
                  <c:v>24</c:v>
                </c:pt>
                <c:pt idx="59">
                  <c:v>23</c:v>
                </c:pt>
                <c:pt idx="60">
                  <c:v>23</c:v>
                </c:pt>
                <c:pt idx="61">
                  <c:v>21</c:v>
                </c:pt>
                <c:pt idx="62">
                  <c:v>21</c:v>
                </c:pt>
                <c:pt idx="63">
                  <c:v>20</c:v>
                </c:pt>
                <c:pt idx="64">
                  <c:v>19</c:v>
                </c:pt>
                <c:pt idx="65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A80-4231-9F6C-85E7FB3F7130}"/>
            </c:ext>
          </c:extLst>
        </c:ser>
        <c:ser>
          <c:idx val="5"/>
          <c:order val="5"/>
          <c:tx>
            <c:strRef>
              <c:f>Maryland!$M$1</c:f>
              <c:strCache>
                <c:ptCount val="1"/>
                <c:pt idx="0">
                  <c:v>predict_inc_death_05-17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Maryland!$A$119:$A$177</c:f>
              <c:numCache>
                <c:formatCode>m/d/yyyy</c:formatCode>
                <c:ptCount val="59"/>
                <c:pt idx="0">
                  <c:v>43969</c:v>
                </c:pt>
                <c:pt idx="1">
                  <c:v>43970</c:v>
                </c:pt>
                <c:pt idx="2">
                  <c:v>43971</c:v>
                </c:pt>
                <c:pt idx="3">
                  <c:v>43972</c:v>
                </c:pt>
                <c:pt idx="4">
                  <c:v>43973</c:v>
                </c:pt>
                <c:pt idx="5">
                  <c:v>43974</c:v>
                </c:pt>
                <c:pt idx="6">
                  <c:v>43975</c:v>
                </c:pt>
                <c:pt idx="7">
                  <c:v>43976</c:v>
                </c:pt>
                <c:pt idx="8">
                  <c:v>43977</c:v>
                </c:pt>
                <c:pt idx="9">
                  <c:v>43978</c:v>
                </c:pt>
                <c:pt idx="10">
                  <c:v>43979</c:v>
                </c:pt>
                <c:pt idx="11">
                  <c:v>43980</c:v>
                </c:pt>
                <c:pt idx="12">
                  <c:v>43981</c:v>
                </c:pt>
                <c:pt idx="13">
                  <c:v>43982</c:v>
                </c:pt>
                <c:pt idx="14">
                  <c:v>43983</c:v>
                </c:pt>
                <c:pt idx="15">
                  <c:v>43984</c:v>
                </c:pt>
                <c:pt idx="16">
                  <c:v>43985</c:v>
                </c:pt>
                <c:pt idx="17">
                  <c:v>43986</c:v>
                </c:pt>
                <c:pt idx="18">
                  <c:v>43987</c:v>
                </c:pt>
                <c:pt idx="19">
                  <c:v>43988</c:v>
                </c:pt>
                <c:pt idx="20">
                  <c:v>43989</c:v>
                </c:pt>
                <c:pt idx="21">
                  <c:v>43990</c:v>
                </c:pt>
                <c:pt idx="22">
                  <c:v>43991</c:v>
                </c:pt>
                <c:pt idx="23">
                  <c:v>43992</c:v>
                </c:pt>
                <c:pt idx="24">
                  <c:v>43993</c:v>
                </c:pt>
                <c:pt idx="25">
                  <c:v>43994</c:v>
                </c:pt>
                <c:pt idx="26">
                  <c:v>43995</c:v>
                </c:pt>
                <c:pt idx="27">
                  <c:v>43996</c:v>
                </c:pt>
                <c:pt idx="28">
                  <c:v>43997</c:v>
                </c:pt>
                <c:pt idx="29">
                  <c:v>43998</c:v>
                </c:pt>
                <c:pt idx="30">
                  <c:v>43999</c:v>
                </c:pt>
                <c:pt idx="31">
                  <c:v>44000</c:v>
                </c:pt>
                <c:pt idx="32">
                  <c:v>44001</c:v>
                </c:pt>
                <c:pt idx="33">
                  <c:v>44002</c:v>
                </c:pt>
                <c:pt idx="34">
                  <c:v>44003</c:v>
                </c:pt>
                <c:pt idx="35">
                  <c:v>44004</c:v>
                </c:pt>
                <c:pt idx="36">
                  <c:v>44005</c:v>
                </c:pt>
                <c:pt idx="37">
                  <c:v>44006</c:v>
                </c:pt>
                <c:pt idx="38">
                  <c:v>44007</c:v>
                </c:pt>
                <c:pt idx="39">
                  <c:v>44008</c:v>
                </c:pt>
                <c:pt idx="40">
                  <c:v>44009</c:v>
                </c:pt>
                <c:pt idx="41">
                  <c:v>44010</c:v>
                </c:pt>
                <c:pt idx="42">
                  <c:v>44011</c:v>
                </c:pt>
                <c:pt idx="43">
                  <c:v>44012</c:v>
                </c:pt>
                <c:pt idx="44">
                  <c:v>44013</c:v>
                </c:pt>
                <c:pt idx="45">
                  <c:v>44014</c:v>
                </c:pt>
                <c:pt idx="46">
                  <c:v>44015</c:v>
                </c:pt>
                <c:pt idx="47">
                  <c:v>44016</c:v>
                </c:pt>
                <c:pt idx="48">
                  <c:v>44017</c:v>
                </c:pt>
                <c:pt idx="49">
                  <c:v>44018</c:v>
                </c:pt>
                <c:pt idx="50">
                  <c:v>44019</c:v>
                </c:pt>
                <c:pt idx="51">
                  <c:v>44020</c:v>
                </c:pt>
                <c:pt idx="52">
                  <c:v>44021</c:v>
                </c:pt>
                <c:pt idx="53">
                  <c:v>44022</c:v>
                </c:pt>
                <c:pt idx="54">
                  <c:v>44023</c:v>
                </c:pt>
                <c:pt idx="55">
                  <c:v>44024</c:v>
                </c:pt>
                <c:pt idx="56">
                  <c:v>44025</c:v>
                </c:pt>
                <c:pt idx="57">
                  <c:v>44026</c:v>
                </c:pt>
                <c:pt idx="58">
                  <c:v>44027</c:v>
                </c:pt>
              </c:numCache>
            </c:numRef>
          </c:xVal>
          <c:yVal>
            <c:numRef>
              <c:f>Maryland!$M$119:$M$177</c:f>
              <c:numCache>
                <c:formatCode>General</c:formatCode>
                <c:ptCount val="59"/>
                <c:pt idx="0">
                  <c:v>71</c:v>
                </c:pt>
                <c:pt idx="1">
                  <c:v>71</c:v>
                </c:pt>
                <c:pt idx="2">
                  <c:v>70</c:v>
                </c:pt>
                <c:pt idx="3">
                  <c:v>71</c:v>
                </c:pt>
                <c:pt idx="4">
                  <c:v>70</c:v>
                </c:pt>
                <c:pt idx="5">
                  <c:v>70</c:v>
                </c:pt>
                <c:pt idx="6">
                  <c:v>69</c:v>
                </c:pt>
                <c:pt idx="7">
                  <c:v>69</c:v>
                </c:pt>
                <c:pt idx="8">
                  <c:v>68</c:v>
                </c:pt>
                <c:pt idx="9">
                  <c:v>68</c:v>
                </c:pt>
                <c:pt idx="10">
                  <c:v>67</c:v>
                </c:pt>
                <c:pt idx="11">
                  <c:v>66</c:v>
                </c:pt>
                <c:pt idx="12">
                  <c:v>65</c:v>
                </c:pt>
                <c:pt idx="13">
                  <c:v>65</c:v>
                </c:pt>
                <c:pt idx="14">
                  <c:v>64</c:v>
                </c:pt>
                <c:pt idx="15">
                  <c:v>62</c:v>
                </c:pt>
                <c:pt idx="16">
                  <c:v>62</c:v>
                </c:pt>
                <c:pt idx="17">
                  <c:v>60</c:v>
                </c:pt>
                <c:pt idx="18">
                  <c:v>60</c:v>
                </c:pt>
                <c:pt idx="19">
                  <c:v>58</c:v>
                </c:pt>
                <c:pt idx="20">
                  <c:v>57</c:v>
                </c:pt>
                <c:pt idx="21">
                  <c:v>56</c:v>
                </c:pt>
                <c:pt idx="22">
                  <c:v>55</c:v>
                </c:pt>
                <c:pt idx="23">
                  <c:v>54</c:v>
                </c:pt>
                <c:pt idx="24">
                  <c:v>52</c:v>
                </c:pt>
                <c:pt idx="25">
                  <c:v>51</c:v>
                </c:pt>
                <c:pt idx="26">
                  <c:v>50</c:v>
                </c:pt>
                <c:pt idx="27">
                  <c:v>48</c:v>
                </c:pt>
                <c:pt idx="28">
                  <c:v>48</c:v>
                </c:pt>
                <c:pt idx="29">
                  <c:v>46</c:v>
                </c:pt>
                <c:pt idx="30">
                  <c:v>44</c:v>
                </c:pt>
                <c:pt idx="31">
                  <c:v>44</c:v>
                </c:pt>
                <c:pt idx="32">
                  <c:v>42</c:v>
                </c:pt>
                <c:pt idx="33">
                  <c:v>41</c:v>
                </c:pt>
                <c:pt idx="34">
                  <c:v>40</c:v>
                </c:pt>
                <c:pt idx="35">
                  <c:v>38</c:v>
                </c:pt>
                <c:pt idx="36">
                  <c:v>38</c:v>
                </c:pt>
                <c:pt idx="37">
                  <c:v>36</c:v>
                </c:pt>
                <c:pt idx="38">
                  <c:v>34</c:v>
                </c:pt>
                <c:pt idx="39">
                  <c:v>34</c:v>
                </c:pt>
                <c:pt idx="40">
                  <c:v>33</c:v>
                </c:pt>
                <c:pt idx="41">
                  <c:v>31</c:v>
                </c:pt>
                <c:pt idx="42">
                  <c:v>30</c:v>
                </c:pt>
                <c:pt idx="43">
                  <c:v>30</c:v>
                </c:pt>
                <c:pt idx="44">
                  <c:v>28</c:v>
                </c:pt>
                <c:pt idx="45">
                  <c:v>27</c:v>
                </c:pt>
                <c:pt idx="46">
                  <c:v>26</c:v>
                </c:pt>
                <c:pt idx="47">
                  <c:v>25</c:v>
                </c:pt>
                <c:pt idx="48">
                  <c:v>24</c:v>
                </c:pt>
                <c:pt idx="49">
                  <c:v>23</c:v>
                </c:pt>
                <c:pt idx="50">
                  <c:v>22</c:v>
                </c:pt>
                <c:pt idx="51">
                  <c:v>22</c:v>
                </c:pt>
                <c:pt idx="52">
                  <c:v>20</c:v>
                </c:pt>
                <c:pt idx="53">
                  <c:v>20</c:v>
                </c:pt>
                <c:pt idx="54">
                  <c:v>19</c:v>
                </c:pt>
                <c:pt idx="55">
                  <c:v>18</c:v>
                </c:pt>
                <c:pt idx="56">
                  <c:v>17</c:v>
                </c:pt>
                <c:pt idx="57">
                  <c:v>16</c:v>
                </c:pt>
                <c:pt idx="58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A80-4231-9F6C-85E7FB3F7130}"/>
            </c:ext>
          </c:extLst>
        </c:ser>
        <c:ser>
          <c:idx val="6"/>
          <c:order val="6"/>
          <c:tx>
            <c:strRef>
              <c:f>Maryland!$P$1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3266805438666384E-2"/>
                  <c:y val="-2.3990317203444078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AA80-4231-9F6C-85E7FB3F713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80-4231-9F6C-85E7FB3F713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Maryland!$P$4:$P$5</c:f>
              <c:numCache>
                <c:formatCode>m/d/yyyy</c:formatCode>
                <c:ptCount val="2"/>
                <c:pt idx="0">
                  <c:v>43953</c:v>
                </c:pt>
                <c:pt idx="1">
                  <c:v>43953</c:v>
                </c:pt>
              </c:numCache>
            </c:numRef>
          </c:xVal>
          <c:yVal>
            <c:numRef>
              <c:f>Maryland!$Q$4:$Q$5</c:f>
              <c:numCache>
                <c:formatCode>General</c:formatCode>
                <c:ptCount val="2"/>
                <c:pt idx="0">
                  <c:v>171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AA80-4231-9F6C-85E7FB3F7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6.5891092104997717E-2"/>
          <c:y val="0.15184360344268541"/>
          <c:w val="0.46354350953137818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Russia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Russia!$B$1</c:f>
              <c:strCache>
                <c:ptCount val="1"/>
                <c:pt idx="0">
                  <c:v>Russia_cum_death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Russia!$A$2:$A$208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Russia!$B$2:$B$208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3</c:v>
                </c:pt>
                <c:pt idx="64">
                  <c:v>3</c:v>
                </c:pt>
                <c:pt idx="65">
                  <c:v>4</c:v>
                </c:pt>
                <c:pt idx="66">
                  <c:v>4</c:v>
                </c:pt>
                <c:pt idx="67">
                  <c:v>8</c:v>
                </c:pt>
                <c:pt idx="68">
                  <c:v>9</c:v>
                </c:pt>
                <c:pt idx="69">
                  <c:v>17</c:v>
                </c:pt>
                <c:pt idx="70">
                  <c:v>24</c:v>
                </c:pt>
                <c:pt idx="71">
                  <c:v>30</c:v>
                </c:pt>
                <c:pt idx="72">
                  <c:v>34</c:v>
                </c:pt>
                <c:pt idx="73">
                  <c:v>43</c:v>
                </c:pt>
                <c:pt idx="74">
                  <c:v>45</c:v>
                </c:pt>
                <c:pt idx="75">
                  <c:v>47</c:v>
                </c:pt>
                <c:pt idx="76">
                  <c:v>58</c:v>
                </c:pt>
                <c:pt idx="77">
                  <c:v>63</c:v>
                </c:pt>
                <c:pt idx="78">
                  <c:v>76</c:v>
                </c:pt>
                <c:pt idx="79">
                  <c:v>94</c:v>
                </c:pt>
                <c:pt idx="80">
                  <c:v>106</c:v>
                </c:pt>
                <c:pt idx="81">
                  <c:v>130</c:v>
                </c:pt>
                <c:pt idx="82">
                  <c:v>148</c:v>
                </c:pt>
                <c:pt idx="83">
                  <c:v>170</c:v>
                </c:pt>
                <c:pt idx="84">
                  <c:v>198</c:v>
                </c:pt>
                <c:pt idx="85">
                  <c:v>232</c:v>
                </c:pt>
                <c:pt idx="86">
                  <c:v>273</c:v>
                </c:pt>
                <c:pt idx="87">
                  <c:v>313</c:v>
                </c:pt>
                <c:pt idx="88">
                  <c:v>361</c:v>
                </c:pt>
                <c:pt idx="89">
                  <c:v>405</c:v>
                </c:pt>
                <c:pt idx="90">
                  <c:v>456</c:v>
                </c:pt>
                <c:pt idx="91">
                  <c:v>513</c:v>
                </c:pt>
                <c:pt idx="92">
                  <c:v>555</c:v>
                </c:pt>
                <c:pt idx="93">
                  <c:v>615</c:v>
                </c:pt>
                <c:pt idx="94">
                  <c:v>681</c:v>
                </c:pt>
                <c:pt idx="95">
                  <c:v>747</c:v>
                </c:pt>
                <c:pt idx="96">
                  <c:v>794</c:v>
                </c:pt>
                <c:pt idx="97">
                  <c:v>867</c:v>
                </c:pt>
                <c:pt idx="98">
                  <c:v>972</c:v>
                </c:pt>
                <c:pt idx="99">
                  <c:v>1073</c:v>
                </c:pt>
                <c:pt idx="100">
                  <c:v>1169</c:v>
                </c:pt>
                <c:pt idx="101">
                  <c:v>1222</c:v>
                </c:pt>
                <c:pt idx="102">
                  <c:v>1280</c:v>
                </c:pt>
                <c:pt idx="103">
                  <c:v>1356</c:v>
                </c:pt>
                <c:pt idx="104">
                  <c:v>1451</c:v>
                </c:pt>
                <c:pt idx="105">
                  <c:v>1537</c:v>
                </c:pt>
                <c:pt idx="106">
                  <c:v>1625</c:v>
                </c:pt>
                <c:pt idx="107">
                  <c:v>1723</c:v>
                </c:pt>
                <c:pt idx="108">
                  <c:v>1827</c:v>
                </c:pt>
                <c:pt idx="109">
                  <c:v>1915</c:v>
                </c:pt>
                <c:pt idx="110">
                  <c:v>2009</c:v>
                </c:pt>
                <c:pt idx="111">
                  <c:v>2116</c:v>
                </c:pt>
                <c:pt idx="112">
                  <c:v>2212</c:v>
                </c:pt>
                <c:pt idx="113">
                  <c:v>2305</c:v>
                </c:pt>
                <c:pt idx="114">
                  <c:v>2418</c:v>
                </c:pt>
                <c:pt idx="115">
                  <c:v>2537</c:v>
                </c:pt>
                <c:pt idx="116">
                  <c:v>2631</c:v>
                </c:pt>
                <c:pt idx="117">
                  <c:v>2722</c:v>
                </c:pt>
                <c:pt idx="118">
                  <c:v>2837</c:v>
                </c:pt>
                <c:pt idx="119">
                  <c:v>2972</c:v>
                </c:pt>
                <c:pt idx="120">
                  <c:v>3099</c:v>
                </c:pt>
                <c:pt idx="121">
                  <c:v>3249</c:v>
                </c:pt>
                <c:pt idx="122">
                  <c:v>3388</c:v>
                </c:pt>
                <c:pt idx="123">
                  <c:v>3541</c:v>
                </c:pt>
                <c:pt idx="124">
                  <c:v>3633</c:v>
                </c:pt>
                <c:pt idx="125">
                  <c:v>3807</c:v>
                </c:pt>
                <c:pt idx="126">
                  <c:v>3968</c:v>
                </c:pt>
                <c:pt idx="127">
                  <c:v>4142</c:v>
                </c:pt>
                <c:pt idx="128">
                  <c:v>4374</c:v>
                </c:pt>
                <c:pt idx="129">
                  <c:v>4555</c:v>
                </c:pt>
                <c:pt idx="130">
                  <c:v>4693</c:v>
                </c:pt>
                <c:pt idx="131">
                  <c:v>4849</c:v>
                </c:pt>
                <c:pt idx="132">
                  <c:v>5031</c:v>
                </c:pt>
                <c:pt idx="133">
                  <c:v>5208</c:v>
                </c:pt>
                <c:pt idx="134">
                  <c:v>5376</c:v>
                </c:pt>
                <c:pt idx="135">
                  <c:v>5520</c:v>
                </c:pt>
                <c:pt idx="136">
                  <c:v>5717</c:v>
                </c:pt>
                <c:pt idx="137">
                  <c:v>5851</c:v>
                </c:pt>
                <c:pt idx="138">
                  <c:v>5963</c:v>
                </c:pt>
                <c:pt idx="139">
                  <c:v>6134</c:v>
                </c:pt>
                <c:pt idx="140">
                  <c:v>6350</c:v>
                </c:pt>
                <c:pt idx="141">
                  <c:v>6522</c:v>
                </c:pt>
                <c:pt idx="142">
                  <c:v>6705</c:v>
                </c:pt>
                <c:pt idx="143">
                  <c:v>6819</c:v>
                </c:pt>
                <c:pt idx="144">
                  <c:v>6938</c:v>
                </c:pt>
                <c:pt idx="145">
                  <c:v>7081</c:v>
                </c:pt>
                <c:pt idx="146">
                  <c:v>7274</c:v>
                </c:pt>
                <c:pt idx="147">
                  <c:v>7468</c:v>
                </c:pt>
                <c:pt idx="148">
                  <c:v>7650</c:v>
                </c:pt>
                <c:pt idx="149">
                  <c:v>7831</c:v>
                </c:pt>
                <c:pt idx="150">
                  <c:v>7992</c:v>
                </c:pt>
                <c:pt idx="151">
                  <c:v>8101</c:v>
                </c:pt>
                <c:pt idx="152">
                  <c:v>8196</c:v>
                </c:pt>
                <c:pt idx="153">
                  <c:v>8349</c:v>
                </c:pt>
                <c:pt idx="154">
                  <c:v>8503</c:v>
                </c:pt>
                <c:pt idx="155">
                  <c:v>8594</c:v>
                </c:pt>
                <c:pt idx="156">
                  <c:v>8770</c:v>
                </c:pt>
                <c:pt idx="157">
                  <c:v>8958</c:v>
                </c:pt>
                <c:pt idx="158">
                  <c:v>9060</c:v>
                </c:pt>
                <c:pt idx="159">
                  <c:v>9152</c:v>
                </c:pt>
                <c:pt idx="160">
                  <c:v>9306</c:v>
                </c:pt>
                <c:pt idx="161">
                  <c:v>9521</c:v>
                </c:pt>
                <c:pt idx="162">
                  <c:v>9668</c:v>
                </c:pt>
                <c:pt idx="163">
                  <c:v>9844</c:v>
                </c:pt>
                <c:pt idx="164">
                  <c:v>10011</c:v>
                </c:pt>
                <c:pt idx="165">
                  <c:v>10145</c:v>
                </c:pt>
                <c:pt idx="166">
                  <c:v>10280</c:v>
                </c:pt>
                <c:pt idx="167">
                  <c:v>10478</c:v>
                </c:pt>
                <c:pt idx="168">
                  <c:v>10650</c:v>
                </c:pt>
                <c:pt idx="169">
                  <c:v>10826</c:v>
                </c:pt>
                <c:pt idx="170">
                  <c:v>11000</c:v>
                </c:pt>
                <c:pt idx="171">
                  <c:v>11188</c:v>
                </c:pt>
                <c:pt idx="172">
                  <c:v>11318</c:v>
                </c:pt>
                <c:pt idx="173">
                  <c:v>11422</c:v>
                </c:pt>
                <c:pt idx="174">
                  <c:v>11597</c:v>
                </c:pt>
                <c:pt idx="175">
                  <c:v>11753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2B-47B9-B27A-32D27B756C98}"/>
            </c:ext>
          </c:extLst>
        </c:ser>
        <c:ser>
          <c:idx val="1"/>
          <c:order val="1"/>
          <c:tx>
            <c:strRef>
              <c:f>Russia!$D$1</c:f>
              <c:strCache>
                <c:ptCount val="1"/>
                <c:pt idx="0">
                  <c:v>predict_cum_death_05-16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Russia!$D$54:$D$177</c:f>
              <c:numCache>
                <c:formatCode>General</c:formatCode>
                <c:ptCount val="124"/>
                <c:pt idx="63">
                  <c:v>2822</c:v>
                </c:pt>
                <c:pt idx="64">
                  <c:v>2987</c:v>
                </c:pt>
                <c:pt idx="65">
                  <c:v>3157</c:v>
                </c:pt>
                <c:pt idx="66">
                  <c:v>3331</c:v>
                </c:pt>
                <c:pt idx="67">
                  <c:v>3510</c:v>
                </c:pt>
                <c:pt idx="68">
                  <c:v>3693</c:v>
                </c:pt>
                <c:pt idx="69">
                  <c:v>3880</c:v>
                </c:pt>
                <c:pt idx="70">
                  <c:v>4070</c:v>
                </c:pt>
                <c:pt idx="71">
                  <c:v>4264</c:v>
                </c:pt>
                <c:pt idx="72">
                  <c:v>4461</c:v>
                </c:pt>
                <c:pt idx="73">
                  <c:v>4662</c:v>
                </c:pt>
                <c:pt idx="74">
                  <c:v>4865</c:v>
                </c:pt>
                <c:pt idx="75">
                  <c:v>5070</c:v>
                </c:pt>
                <c:pt idx="76">
                  <c:v>5278</c:v>
                </c:pt>
                <c:pt idx="77">
                  <c:v>5488</c:v>
                </c:pt>
                <c:pt idx="78">
                  <c:v>5700</c:v>
                </c:pt>
                <c:pt idx="79">
                  <c:v>5913</c:v>
                </c:pt>
                <c:pt idx="80">
                  <c:v>6128</c:v>
                </c:pt>
                <c:pt idx="81">
                  <c:v>6343</c:v>
                </c:pt>
                <c:pt idx="82">
                  <c:v>6560</c:v>
                </c:pt>
                <c:pt idx="83">
                  <c:v>6777</c:v>
                </c:pt>
                <c:pt idx="84">
                  <c:v>6994</c:v>
                </c:pt>
                <c:pt idx="85">
                  <c:v>7212</c:v>
                </c:pt>
                <c:pt idx="86">
                  <c:v>7429</c:v>
                </c:pt>
                <c:pt idx="87">
                  <c:v>7645</c:v>
                </c:pt>
                <c:pt idx="88">
                  <c:v>7861</c:v>
                </c:pt>
                <c:pt idx="89">
                  <c:v>8077</c:v>
                </c:pt>
                <c:pt idx="90">
                  <c:v>8291</c:v>
                </c:pt>
                <c:pt idx="91">
                  <c:v>8504</c:v>
                </c:pt>
                <c:pt idx="92">
                  <c:v>8716</c:v>
                </c:pt>
                <c:pt idx="93">
                  <c:v>8925</c:v>
                </c:pt>
                <c:pt idx="94">
                  <c:v>9133</c:v>
                </c:pt>
                <c:pt idx="95">
                  <c:v>9339</c:v>
                </c:pt>
                <c:pt idx="96">
                  <c:v>9543</c:v>
                </c:pt>
                <c:pt idx="97">
                  <c:v>9744</c:v>
                </c:pt>
                <c:pt idx="98">
                  <c:v>9943</c:v>
                </c:pt>
                <c:pt idx="99">
                  <c:v>10140</c:v>
                </c:pt>
                <c:pt idx="100">
                  <c:v>10333</c:v>
                </c:pt>
                <c:pt idx="101">
                  <c:v>10524</c:v>
                </c:pt>
                <c:pt idx="102">
                  <c:v>10712</c:v>
                </c:pt>
                <c:pt idx="103">
                  <c:v>10897</c:v>
                </c:pt>
                <c:pt idx="104">
                  <c:v>11078</c:v>
                </c:pt>
                <c:pt idx="105">
                  <c:v>11257</c:v>
                </c:pt>
                <c:pt idx="106">
                  <c:v>11432</c:v>
                </c:pt>
                <c:pt idx="107">
                  <c:v>11604</c:v>
                </c:pt>
                <c:pt idx="108">
                  <c:v>11772</c:v>
                </c:pt>
                <c:pt idx="109">
                  <c:v>11937</c:v>
                </c:pt>
                <c:pt idx="110">
                  <c:v>12098</c:v>
                </c:pt>
                <c:pt idx="111">
                  <c:v>12256</c:v>
                </c:pt>
                <c:pt idx="112">
                  <c:v>12410</c:v>
                </c:pt>
                <c:pt idx="113">
                  <c:v>12561</c:v>
                </c:pt>
                <c:pt idx="114">
                  <c:v>12708</c:v>
                </c:pt>
                <c:pt idx="115">
                  <c:v>12852</c:v>
                </c:pt>
                <c:pt idx="116">
                  <c:v>12992</c:v>
                </c:pt>
                <c:pt idx="117">
                  <c:v>13128</c:v>
                </c:pt>
                <c:pt idx="118">
                  <c:v>13261</c:v>
                </c:pt>
                <c:pt idx="119">
                  <c:v>13390</c:v>
                </c:pt>
                <c:pt idx="120">
                  <c:v>13516</c:v>
                </c:pt>
                <c:pt idx="121">
                  <c:v>13638</c:v>
                </c:pt>
                <c:pt idx="122">
                  <c:v>13757</c:v>
                </c:pt>
                <c:pt idx="123">
                  <c:v>13872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2B-47B9-B27A-32D27B756C98}"/>
            </c:ext>
          </c:extLst>
        </c:ser>
        <c:ser>
          <c:idx val="2"/>
          <c:order val="2"/>
          <c:tx>
            <c:strRef>
              <c:f>Russia!$F$1</c:f>
              <c:strCache>
                <c:ptCount val="1"/>
                <c:pt idx="0">
                  <c:v>predict_cum_death_05-23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Russia!$F$61:$F$177</c:f>
              <c:numCache>
                <c:formatCode>General</c:formatCode>
                <c:ptCount val="117"/>
                <c:pt idx="63">
                  <c:v>3540</c:v>
                </c:pt>
                <c:pt idx="64">
                  <c:v>3684</c:v>
                </c:pt>
                <c:pt idx="65">
                  <c:v>3828</c:v>
                </c:pt>
                <c:pt idx="66">
                  <c:v>3973</c:v>
                </c:pt>
                <c:pt idx="67">
                  <c:v>4118</c:v>
                </c:pt>
                <c:pt idx="68">
                  <c:v>4263</c:v>
                </c:pt>
                <c:pt idx="69">
                  <c:v>4408</c:v>
                </c:pt>
                <c:pt idx="70">
                  <c:v>4552</c:v>
                </c:pt>
                <c:pt idx="71">
                  <c:v>4695</c:v>
                </c:pt>
                <c:pt idx="72">
                  <c:v>4838</c:v>
                </c:pt>
                <c:pt idx="73">
                  <c:v>4979</c:v>
                </c:pt>
                <c:pt idx="74">
                  <c:v>5120</c:v>
                </c:pt>
                <c:pt idx="75">
                  <c:v>5259</c:v>
                </c:pt>
                <c:pt idx="76">
                  <c:v>5396</c:v>
                </c:pt>
                <c:pt idx="77">
                  <c:v>5532</c:v>
                </c:pt>
                <c:pt idx="78">
                  <c:v>5666</c:v>
                </c:pt>
                <c:pt idx="79">
                  <c:v>5798</c:v>
                </c:pt>
                <c:pt idx="80">
                  <c:v>5928</c:v>
                </c:pt>
                <c:pt idx="81">
                  <c:v>6056</c:v>
                </c:pt>
                <c:pt idx="82">
                  <c:v>6181</c:v>
                </c:pt>
                <c:pt idx="83">
                  <c:v>6305</c:v>
                </c:pt>
                <c:pt idx="84">
                  <c:v>6426</c:v>
                </c:pt>
                <c:pt idx="85">
                  <c:v>6544</c:v>
                </c:pt>
                <c:pt idx="86">
                  <c:v>6660</c:v>
                </c:pt>
                <c:pt idx="87">
                  <c:v>6773</c:v>
                </c:pt>
                <c:pt idx="88">
                  <c:v>6883</c:v>
                </c:pt>
                <c:pt idx="89">
                  <c:v>6991</c:v>
                </c:pt>
                <c:pt idx="90">
                  <c:v>7096</c:v>
                </c:pt>
                <c:pt idx="91">
                  <c:v>7198</c:v>
                </c:pt>
                <c:pt idx="92">
                  <c:v>7297</c:v>
                </c:pt>
                <c:pt idx="93">
                  <c:v>7394</c:v>
                </c:pt>
                <c:pt idx="94">
                  <c:v>7488</c:v>
                </c:pt>
                <c:pt idx="95">
                  <c:v>7579</c:v>
                </c:pt>
                <c:pt idx="96">
                  <c:v>7667</c:v>
                </c:pt>
                <c:pt idx="97">
                  <c:v>7753</c:v>
                </c:pt>
                <c:pt idx="98">
                  <c:v>7836</c:v>
                </c:pt>
                <c:pt idx="99">
                  <c:v>7916</c:v>
                </c:pt>
                <c:pt idx="100">
                  <c:v>7993</c:v>
                </c:pt>
                <c:pt idx="101">
                  <c:v>8068</c:v>
                </c:pt>
                <c:pt idx="102">
                  <c:v>8140</c:v>
                </c:pt>
                <c:pt idx="103">
                  <c:v>8210</c:v>
                </c:pt>
                <c:pt idx="104">
                  <c:v>8277</c:v>
                </c:pt>
                <c:pt idx="105">
                  <c:v>8341</c:v>
                </c:pt>
                <c:pt idx="106">
                  <c:v>8403</c:v>
                </c:pt>
                <c:pt idx="107">
                  <c:v>8463</c:v>
                </c:pt>
                <c:pt idx="108">
                  <c:v>8521</c:v>
                </c:pt>
                <c:pt idx="109">
                  <c:v>8576</c:v>
                </c:pt>
                <c:pt idx="110">
                  <c:v>8629</c:v>
                </c:pt>
                <c:pt idx="111">
                  <c:v>8680</c:v>
                </c:pt>
                <c:pt idx="112">
                  <c:v>8728</c:v>
                </c:pt>
                <c:pt idx="113">
                  <c:v>8775</c:v>
                </c:pt>
                <c:pt idx="114">
                  <c:v>8820</c:v>
                </c:pt>
                <c:pt idx="115">
                  <c:v>8862</c:v>
                </c:pt>
                <c:pt idx="116">
                  <c:v>8903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A2B-47B9-B27A-32D27B756C98}"/>
            </c:ext>
          </c:extLst>
        </c:ser>
        <c:ser>
          <c:idx val="3"/>
          <c:order val="3"/>
          <c:tx>
            <c:strRef>
              <c:f>Russia!$H$1</c:f>
              <c:strCache>
                <c:ptCount val="1"/>
                <c:pt idx="0">
                  <c:v>predict_cum_death_05-30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Russia!$H$68:$H$177</c:f>
              <c:numCache>
                <c:formatCode>General</c:formatCode>
                <c:ptCount val="110"/>
                <c:pt idx="63">
                  <c:v>4253</c:v>
                </c:pt>
                <c:pt idx="64">
                  <c:v>4360</c:v>
                </c:pt>
                <c:pt idx="65">
                  <c:v>4466</c:v>
                </c:pt>
                <c:pt idx="66">
                  <c:v>4569</c:v>
                </c:pt>
                <c:pt idx="67">
                  <c:v>4669</c:v>
                </c:pt>
                <c:pt idx="68">
                  <c:v>4768</c:v>
                </c:pt>
                <c:pt idx="69">
                  <c:v>4863</c:v>
                </c:pt>
                <c:pt idx="70">
                  <c:v>4956</c:v>
                </c:pt>
                <c:pt idx="71">
                  <c:v>5047</c:v>
                </c:pt>
                <c:pt idx="72">
                  <c:v>5135</c:v>
                </c:pt>
                <c:pt idx="73">
                  <c:v>5220</c:v>
                </c:pt>
                <c:pt idx="74">
                  <c:v>5303</c:v>
                </c:pt>
                <c:pt idx="75">
                  <c:v>5382</c:v>
                </c:pt>
                <c:pt idx="76">
                  <c:v>5460</c:v>
                </c:pt>
                <c:pt idx="77">
                  <c:v>5534</c:v>
                </c:pt>
                <c:pt idx="78">
                  <c:v>5606</c:v>
                </c:pt>
                <c:pt idx="79">
                  <c:v>5675</c:v>
                </c:pt>
                <c:pt idx="80">
                  <c:v>5742</c:v>
                </c:pt>
                <c:pt idx="81">
                  <c:v>5806</c:v>
                </c:pt>
                <c:pt idx="82">
                  <c:v>5867</c:v>
                </c:pt>
                <c:pt idx="83">
                  <c:v>5926</c:v>
                </c:pt>
                <c:pt idx="84">
                  <c:v>5983</c:v>
                </c:pt>
                <c:pt idx="85">
                  <c:v>6037</c:v>
                </c:pt>
                <c:pt idx="86">
                  <c:v>6089</c:v>
                </c:pt>
                <c:pt idx="87">
                  <c:v>6138</c:v>
                </c:pt>
                <c:pt idx="88">
                  <c:v>6186</c:v>
                </c:pt>
                <c:pt idx="89">
                  <c:v>6231</c:v>
                </c:pt>
                <c:pt idx="90">
                  <c:v>6274</c:v>
                </c:pt>
                <c:pt idx="91">
                  <c:v>6315</c:v>
                </c:pt>
                <c:pt idx="92">
                  <c:v>6354</c:v>
                </c:pt>
                <c:pt idx="93">
                  <c:v>6392</c:v>
                </c:pt>
                <c:pt idx="94">
                  <c:v>6427</c:v>
                </c:pt>
                <c:pt idx="95">
                  <c:v>6461</c:v>
                </c:pt>
                <c:pt idx="96">
                  <c:v>6493</c:v>
                </c:pt>
                <c:pt idx="97">
                  <c:v>6523</c:v>
                </c:pt>
                <c:pt idx="98">
                  <c:v>6552</c:v>
                </c:pt>
                <c:pt idx="99">
                  <c:v>6579</c:v>
                </c:pt>
                <c:pt idx="100">
                  <c:v>6604</c:v>
                </c:pt>
                <c:pt idx="101">
                  <c:v>6629</c:v>
                </c:pt>
                <c:pt idx="102">
                  <c:v>6652</c:v>
                </c:pt>
                <c:pt idx="103">
                  <c:v>6673</c:v>
                </c:pt>
                <c:pt idx="104">
                  <c:v>6694</c:v>
                </c:pt>
                <c:pt idx="105">
                  <c:v>6713</c:v>
                </c:pt>
                <c:pt idx="106">
                  <c:v>6732</c:v>
                </c:pt>
                <c:pt idx="107">
                  <c:v>6749</c:v>
                </c:pt>
                <c:pt idx="108">
                  <c:v>6765</c:v>
                </c:pt>
                <c:pt idx="109">
                  <c:v>6780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A2B-47B9-B27A-32D27B756C98}"/>
            </c:ext>
          </c:extLst>
        </c:ser>
        <c:ser>
          <c:idx val="4"/>
          <c:order val="4"/>
          <c:tx>
            <c:strRef>
              <c:f>Russia!$J$1</c:f>
              <c:strCache>
                <c:ptCount val="1"/>
                <c:pt idx="0">
                  <c:v>predict_cum_death_06-06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Russia!$J$75:$J$177</c:f>
              <c:numCache>
                <c:formatCode>General</c:formatCode>
                <c:ptCount val="103"/>
                <c:pt idx="63">
                  <c:v>5380</c:v>
                </c:pt>
                <c:pt idx="64">
                  <c:v>5495</c:v>
                </c:pt>
                <c:pt idx="65">
                  <c:v>5608</c:v>
                </c:pt>
                <c:pt idx="66">
                  <c:v>5718</c:v>
                </c:pt>
                <c:pt idx="67">
                  <c:v>5825</c:v>
                </c:pt>
                <c:pt idx="68">
                  <c:v>5929</c:v>
                </c:pt>
                <c:pt idx="69">
                  <c:v>6031</c:v>
                </c:pt>
                <c:pt idx="70">
                  <c:v>6129</c:v>
                </c:pt>
                <c:pt idx="71">
                  <c:v>6226</c:v>
                </c:pt>
                <c:pt idx="72">
                  <c:v>6319</c:v>
                </c:pt>
                <c:pt idx="73">
                  <c:v>6409</c:v>
                </c:pt>
                <c:pt idx="74">
                  <c:v>6496</c:v>
                </c:pt>
                <c:pt idx="75">
                  <c:v>6581</c:v>
                </c:pt>
                <c:pt idx="76">
                  <c:v>6662</c:v>
                </c:pt>
                <c:pt idx="77">
                  <c:v>6741</c:v>
                </c:pt>
                <c:pt idx="78">
                  <c:v>6817</c:v>
                </c:pt>
                <c:pt idx="79">
                  <c:v>6890</c:v>
                </c:pt>
                <c:pt idx="80">
                  <c:v>6961</c:v>
                </c:pt>
                <c:pt idx="81">
                  <c:v>7028</c:v>
                </c:pt>
                <c:pt idx="82">
                  <c:v>7094</c:v>
                </c:pt>
                <c:pt idx="83">
                  <c:v>7156</c:v>
                </c:pt>
                <c:pt idx="84">
                  <c:v>7216</c:v>
                </c:pt>
                <c:pt idx="85">
                  <c:v>7273</c:v>
                </c:pt>
                <c:pt idx="86">
                  <c:v>7329</c:v>
                </c:pt>
                <c:pt idx="87">
                  <c:v>7381</c:v>
                </c:pt>
                <c:pt idx="88">
                  <c:v>7432</c:v>
                </c:pt>
                <c:pt idx="89">
                  <c:v>7480</c:v>
                </c:pt>
                <c:pt idx="90">
                  <c:v>7526</c:v>
                </c:pt>
                <c:pt idx="91">
                  <c:v>7570</c:v>
                </c:pt>
                <c:pt idx="92">
                  <c:v>7612</c:v>
                </c:pt>
                <c:pt idx="93">
                  <c:v>7652</c:v>
                </c:pt>
                <c:pt idx="94">
                  <c:v>7689</c:v>
                </c:pt>
                <c:pt idx="95">
                  <c:v>7726</c:v>
                </c:pt>
                <c:pt idx="96">
                  <c:v>7760</c:v>
                </c:pt>
                <c:pt idx="97">
                  <c:v>7793</c:v>
                </c:pt>
                <c:pt idx="98">
                  <c:v>7824</c:v>
                </c:pt>
                <c:pt idx="99">
                  <c:v>7853</c:v>
                </c:pt>
                <c:pt idx="100">
                  <c:v>7881</c:v>
                </c:pt>
                <c:pt idx="101">
                  <c:v>7907</c:v>
                </c:pt>
                <c:pt idx="102">
                  <c:v>7932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A2B-47B9-B27A-32D27B756C98}"/>
            </c:ext>
          </c:extLst>
        </c:ser>
        <c:ser>
          <c:idx val="5"/>
          <c:order val="5"/>
          <c:tx>
            <c:strRef>
              <c:f>Russia!$L$1</c:f>
              <c:strCache>
                <c:ptCount val="1"/>
                <c:pt idx="0">
                  <c:v>predict_cum_death_06-13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Russia!$L$82:$L$177</c:f>
              <c:numCache>
                <c:formatCode>General</c:formatCode>
                <c:ptCount val="96"/>
                <c:pt idx="63">
                  <c:v>6676</c:v>
                </c:pt>
                <c:pt idx="64">
                  <c:v>6813</c:v>
                </c:pt>
                <c:pt idx="65">
                  <c:v>6946</c:v>
                </c:pt>
                <c:pt idx="66">
                  <c:v>7078</c:v>
                </c:pt>
                <c:pt idx="67">
                  <c:v>7207</c:v>
                </c:pt>
                <c:pt idx="68">
                  <c:v>7333</c:v>
                </c:pt>
                <c:pt idx="69">
                  <c:v>7457</c:v>
                </c:pt>
                <c:pt idx="70">
                  <c:v>7578</c:v>
                </c:pt>
                <c:pt idx="71">
                  <c:v>7697</c:v>
                </c:pt>
                <c:pt idx="72">
                  <c:v>7813</c:v>
                </c:pt>
                <c:pt idx="73">
                  <c:v>7926</c:v>
                </c:pt>
                <c:pt idx="74">
                  <c:v>8037</c:v>
                </c:pt>
                <c:pt idx="75">
                  <c:v>8144</c:v>
                </c:pt>
                <c:pt idx="76">
                  <c:v>8249</c:v>
                </c:pt>
                <c:pt idx="77">
                  <c:v>8351</c:v>
                </c:pt>
                <c:pt idx="78">
                  <c:v>8451</c:v>
                </c:pt>
                <c:pt idx="79">
                  <c:v>8547</c:v>
                </c:pt>
                <c:pt idx="80">
                  <c:v>8641</c:v>
                </c:pt>
                <c:pt idx="81">
                  <c:v>8732</c:v>
                </c:pt>
                <c:pt idx="82">
                  <c:v>8820</c:v>
                </c:pt>
                <c:pt idx="83">
                  <c:v>8906</c:v>
                </c:pt>
                <c:pt idx="84">
                  <c:v>8989</c:v>
                </c:pt>
                <c:pt idx="85">
                  <c:v>9069</c:v>
                </c:pt>
                <c:pt idx="86">
                  <c:v>9146</c:v>
                </c:pt>
                <c:pt idx="87">
                  <c:v>9221</c:v>
                </c:pt>
                <c:pt idx="88">
                  <c:v>9294</c:v>
                </c:pt>
                <c:pt idx="89">
                  <c:v>9364</c:v>
                </c:pt>
                <c:pt idx="90">
                  <c:v>9432</c:v>
                </c:pt>
                <c:pt idx="91">
                  <c:v>9497</c:v>
                </c:pt>
                <c:pt idx="92">
                  <c:v>9560</c:v>
                </c:pt>
                <c:pt idx="93">
                  <c:v>9620</c:v>
                </c:pt>
                <c:pt idx="94">
                  <c:v>9679</c:v>
                </c:pt>
                <c:pt idx="95">
                  <c:v>9735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A2B-47B9-B27A-32D27B756C98}"/>
            </c:ext>
          </c:extLst>
        </c:ser>
        <c:ser>
          <c:idx val="6"/>
          <c:order val="6"/>
          <c:tx>
            <c:strRef>
              <c:f>Russia!$P$1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31833053125068639"/>
                  <c:y val="-4.3545251288033437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7126948533231265"/>
                      <c:h val="0.117960775736366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8A2B-47B9-B27A-32D27B756C9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A2B-47B9-B27A-32D27B756C9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Russia!$P$2:$P$3</c:f>
              <c:numCache>
                <c:formatCode>m/d/yyyy</c:formatCode>
                <c:ptCount val="2"/>
                <c:pt idx="0">
                  <c:v>43980</c:v>
                </c:pt>
                <c:pt idx="1">
                  <c:v>43980</c:v>
                </c:pt>
              </c:numCache>
            </c:numRef>
          </c:xVal>
          <c:yVal>
            <c:numRef>
              <c:f>Russia!$Q$2:$Q$3</c:f>
              <c:numCache>
                <c:formatCode>General</c:formatCode>
                <c:ptCount val="2"/>
                <c:pt idx="0">
                  <c:v>4374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A2B-47B9-B27A-32D27B756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ax val="12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436938196671031"/>
          <c:y val="0.16554746683373234"/>
          <c:w val="0.53277770415781689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Russia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Russia!$C$1</c:f>
              <c:strCache>
                <c:ptCount val="1"/>
                <c:pt idx="0">
                  <c:v>Russia_inc_death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Russia!$A$2:$A$208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Russia!$C$2:$C$208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2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4</c:v>
                </c:pt>
                <c:pt idx="68">
                  <c:v>1</c:v>
                </c:pt>
                <c:pt idx="69">
                  <c:v>8</c:v>
                </c:pt>
                <c:pt idx="70">
                  <c:v>7</c:v>
                </c:pt>
                <c:pt idx="71">
                  <c:v>6</c:v>
                </c:pt>
                <c:pt idx="72">
                  <c:v>4</c:v>
                </c:pt>
                <c:pt idx="73">
                  <c:v>9</c:v>
                </c:pt>
                <c:pt idx="74">
                  <c:v>2</c:v>
                </c:pt>
                <c:pt idx="75">
                  <c:v>2</c:v>
                </c:pt>
                <c:pt idx="76">
                  <c:v>11</c:v>
                </c:pt>
                <c:pt idx="77">
                  <c:v>5</c:v>
                </c:pt>
                <c:pt idx="78">
                  <c:v>13</c:v>
                </c:pt>
                <c:pt idx="79">
                  <c:v>18</c:v>
                </c:pt>
                <c:pt idx="80">
                  <c:v>12</c:v>
                </c:pt>
                <c:pt idx="81">
                  <c:v>24</c:v>
                </c:pt>
                <c:pt idx="82">
                  <c:v>18</c:v>
                </c:pt>
                <c:pt idx="83">
                  <c:v>22</c:v>
                </c:pt>
                <c:pt idx="84">
                  <c:v>28</c:v>
                </c:pt>
                <c:pt idx="85">
                  <c:v>34</c:v>
                </c:pt>
                <c:pt idx="86">
                  <c:v>41</c:v>
                </c:pt>
                <c:pt idx="87">
                  <c:v>40</c:v>
                </c:pt>
                <c:pt idx="88">
                  <c:v>48</c:v>
                </c:pt>
                <c:pt idx="89">
                  <c:v>44</c:v>
                </c:pt>
                <c:pt idx="90">
                  <c:v>51</c:v>
                </c:pt>
                <c:pt idx="91">
                  <c:v>57</c:v>
                </c:pt>
                <c:pt idx="92">
                  <c:v>42</c:v>
                </c:pt>
                <c:pt idx="93">
                  <c:v>60</c:v>
                </c:pt>
                <c:pt idx="94">
                  <c:v>66</c:v>
                </c:pt>
                <c:pt idx="95">
                  <c:v>66</c:v>
                </c:pt>
                <c:pt idx="96">
                  <c:v>47</c:v>
                </c:pt>
                <c:pt idx="97">
                  <c:v>73</c:v>
                </c:pt>
                <c:pt idx="98">
                  <c:v>105</c:v>
                </c:pt>
                <c:pt idx="99">
                  <c:v>101</c:v>
                </c:pt>
                <c:pt idx="100">
                  <c:v>96</c:v>
                </c:pt>
                <c:pt idx="101">
                  <c:v>53</c:v>
                </c:pt>
                <c:pt idx="102">
                  <c:v>58</c:v>
                </c:pt>
                <c:pt idx="103">
                  <c:v>76</c:v>
                </c:pt>
                <c:pt idx="104">
                  <c:v>95</c:v>
                </c:pt>
                <c:pt idx="105">
                  <c:v>86</c:v>
                </c:pt>
                <c:pt idx="106">
                  <c:v>88</c:v>
                </c:pt>
                <c:pt idx="107">
                  <c:v>98</c:v>
                </c:pt>
                <c:pt idx="108">
                  <c:v>104</c:v>
                </c:pt>
                <c:pt idx="109">
                  <c:v>88</c:v>
                </c:pt>
                <c:pt idx="110">
                  <c:v>94</c:v>
                </c:pt>
                <c:pt idx="111">
                  <c:v>107</c:v>
                </c:pt>
                <c:pt idx="112">
                  <c:v>96</c:v>
                </c:pt>
                <c:pt idx="113">
                  <c:v>93</c:v>
                </c:pt>
                <c:pt idx="114">
                  <c:v>113</c:v>
                </c:pt>
                <c:pt idx="115">
                  <c:v>119</c:v>
                </c:pt>
                <c:pt idx="116">
                  <c:v>94</c:v>
                </c:pt>
                <c:pt idx="117">
                  <c:v>91</c:v>
                </c:pt>
                <c:pt idx="118">
                  <c:v>115</c:v>
                </c:pt>
                <c:pt idx="119">
                  <c:v>135</c:v>
                </c:pt>
                <c:pt idx="120">
                  <c:v>127</c:v>
                </c:pt>
                <c:pt idx="121">
                  <c:v>150</c:v>
                </c:pt>
                <c:pt idx="122">
                  <c:v>139</c:v>
                </c:pt>
                <c:pt idx="123">
                  <c:v>153</c:v>
                </c:pt>
                <c:pt idx="124">
                  <c:v>92</c:v>
                </c:pt>
                <c:pt idx="125">
                  <c:v>174</c:v>
                </c:pt>
                <c:pt idx="126">
                  <c:v>161</c:v>
                </c:pt>
                <c:pt idx="127">
                  <c:v>174</c:v>
                </c:pt>
                <c:pt idx="128">
                  <c:v>232</c:v>
                </c:pt>
                <c:pt idx="129">
                  <c:v>181</c:v>
                </c:pt>
                <c:pt idx="130">
                  <c:v>138</c:v>
                </c:pt>
                <c:pt idx="131">
                  <c:v>156</c:v>
                </c:pt>
                <c:pt idx="132">
                  <c:v>182</c:v>
                </c:pt>
                <c:pt idx="133">
                  <c:v>177</c:v>
                </c:pt>
                <c:pt idx="134">
                  <c:v>168</c:v>
                </c:pt>
                <c:pt idx="135">
                  <c:v>144</c:v>
                </c:pt>
                <c:pt idx="136">
                  <c:v>197</c:v>
                </c:pt>
                <c:pt idx="137">
                  <c:v>134</c:v>
                </c:pt>
                <c:pt idx="138">
                  <c:v>112</c:v>
                </c:pt>
                <c:pt idx="139">
                  <c:v>171</c:v>
                </c:pt>
                <c:pt idx="140">
                  <c:v>216</c:v>
                </c:pt>
                <c:pt idx="141">
                  <c:v>172</c:v>
                </c:pt>
                <c:pt idx="142">
                  <c:v>183</c:v>
                </c:pt>
                <c:pt idx="143">
                  <c:v>114</c:v>
                </c:pt>
                <c:pt idx="144">
                  <c:v>119</c:v>
                </c:pt>
                <c:pt idx="145">
                  <c:v>143</c:v>
                </c:pt>
                <c:pt idx="146">
                  <c:v>193</c:v>
                </c:pt>
                <c:pt idx="147">
                  <c:v>194</c:v>
                </c:pt>
                <c:pt idx="148">
                  <c:v>182</c:v>
                </c:pt>
                <c:pt idx="149">
                  <c:v>181</c:v>
                </c:pt>
                <c:pt idx="150">
                  <c:v>161</c:v>
                </c:pt>
                <c:pt idx="151">
                  <c:v>109</c:v>
                </c:pt>
                <c:pt idx="152">
                  <c:v>95</c:v>
                </c:pt>
                <c:pt idx="153">
                  <c:v>153</c:v>
                </c:pt>
                <c:pt idx="154">
                  <c:v>154</c:v>
                </c:pt>
                <c:pt idx="155">
                  <c:v>91</c:v>
                </c:pt>
                <c:pt idx="156">
                  <c:v>176</c:v>
                </c:pt>
                <c:pt idx="157">
                  <c:v>188</c:v>
                </c:pt>
                <c:pt idx="158">
                  <c:v>102</c:v>
                </c:pt>
                <c:pt idx="159">
                  <c:v>92</c:v>
                </c:pt>
                <c:pt idx="160">
                  <c:v>154</c:v>
                </c:pt>
                <c:pt idx="161">
                  <c:v>215</c:v>
                </c:pt>
                <c:pt idx="162">
                  <c:v>147</c:v>
                </c:pt>
                <c:pt idx="163">
                  <c:v>176</c:v>
                </c:pt>
                <c:pt idx="164">
                  <c:v>167</c:v>
                </c:pt>
                <c:pt idx="165">
                  <c:v>134</c:v>
                </c:pt>
                <c:pt idx="166">
                  <c:v>135</c:v>
                </c:pt>
                <c:pt idx="167">
                  <c:v>198</c:v>
                </c:pt>
                <c:pt idx="168">
                  <c:v>172</c:v>
                </c:pt>
                <c:pt idx="169">
                  <c:v>176</c:v>
                </c:pt>
                <c:pt idx="170">
                  <c:v>174</c:v>
                </c:pt>
                <c:pt idx="171">
                  <c:v>188</c:v>
                </c:pt>
                <c:pt idx="172">
                  <c:v>130</c:v>
                </c:pt>
                <c:pt idx="173">
                  <c:v>104</c:v>
                </c:pt>
                <c:pt idx="174">
                  <c:v>175</c:v>
                </c:pt>
                <c:pt idx="175">
                  <c:v>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4E-4D0B-BA8C-A23FF9D1B174}"/>
            </c:ext>
          </c:extLst>
        </c:ser>
        <c:ser>
          <c:idx val="1"/>
          <c:order val="1"/>
          <c:tx>
            <c:strRef>
              <c:f>Russia!$E$1</c:f>
              <c:strCache>
                <c:ptCount val="1"/>
                <c:pt idx="0">
                  <c:v>predict_inc_death_05-16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Russia!$A$118:$A$177</c:f>
              <c:numCache>
                <c:formatCode>m/d/yyyy</c:formatCode>
                <c:ptCount val="60"/>
                <c:pt idx="0">
                  <c:v>43968</c:v>
                </c:pt>
                <c:pt idx="1">
                  <c:v>43969</c:v>
                </c:pt>
                <c:pt idx="2">
                  <c:v>43970</c:v>
                </c:pt>
                <c:pt idx="3">
                  <c:v>43971</c:v>
                </c:pt>
                <c:pt idx="4">
                  <c:v>43972</c:v>
                </c:pt>
                <c:pt idx="5">
                  <c:v>43973</c:v>
                </c:pt>
                <c:pt idx="6">
                  <c:v>43974</c:v>
                </c:pt>
                <c:pt idx="7">
                  <c:v>43975</c:v>
                </c:pt>
                <c:pt idx="8">
                  <c:v>43976</c:v>
                </c:pt>
                <c:pt idx="9">
                  <c:v>43977</c:v>
                </c:pt>
                <c:pt idx="10">
                  <c:v>43978</c:v>
                </c:pt>
                <c:pt idx="11">
                  <c:v>43979</c:v>
                </c:pt>
                <c:pt idx="12">
                  <c:v>43980</c:v>
                </c:pt>
                <c:pt idx="13">
                  <c:v>43981</c:v>
                </c:pt>
                <c:pt idx="14">
                  <c:v>43982</c:v>
                </c:pt>
                <c:pt idx="15">
                  <c:v>43983</c:v>
                </c:pt>
                <c:pt idx="16">
                  <c:v>43984</c:v>
                </c:pt>
                <c:pt idx="17">
                  <c:v>43985</c:v>
                </c:pt>
                <c:pt idx="18">
                  <c:v>43986</c:v>
                </c:pt>
                <c:pt idx="19">
                  <c:v>43987</c:v>
                </c:pt>
                <c:pt idx="20">
                  <c:v>43988</c:v>
                </c:pt>
                <c:pt idx="21">
                  <c:v>43989</c:v>
                </c:pt>
                <c:pt idx="22">
                  <c:v>43990</c:v>
                </c:pt>
                <c:pt idx="23">
                  <c:v>43991</c:v>
                </c:pt>
                <c:pt idx="24">
                  <c:v>43992</c:v>
                </c:pt>
                <c:pt idx="25">
                  <c:v>43993</c:v>
                </c:pt>
                <c:pt idx="26">
                  <c:v>43994</c:v>
                </c:pt>
                <c:pt idx="27">
                  <c:v>43995</c:v>
                </c:pt>
                <c:pt idx="28">
                  <c:v>43996</c:v>
                </c:pt>
                <c:pt idx="29">
                  <c:v>43997</c:v>
                </c:pt>
                <c:pt idx="30">
                  <c:v>43998</c:v>
                </c:pt>
                <c:pt idx="31">
                  <c:v>43999</c:v>
                </c:pt>
                <c:pt idx="32">
                  <c:v>44000</c:v>
                </c:pt>
                <c:pt idx="33">
                  <c:v>44001</c:v>
                </c:pt>
                <c:pt idx="34">
                  <c:v>44002</c:v>
                </c:pt>
                <c:pt idx="35">
                  <c:v>44003</c:v>
                </c:pt>
                <c:pt idx="36">
                  <c:v>44004</c:v>
                </c:pt>
                <c:pt idx="37">
                  <c:v>44005</c:v>
                </c:pt>
                <c:pt idx="38">
                  <c:v>44006</c:v>
                </c:pt>
                <c:pt idx="39">
                  <c:v>44007</c:v>
                </c:pt>
                <c:pt idx="40">
                  <c:v>44008</c:v>
                </c:pt>
                <c:pt idx="41">
                  <c:v>44009</c:v>
                </c:pt>
                <c:pt idx="42">
                  <c:v>44010</c:v>
                </c:pt>
                <c:pt idx="43">
                  <c:v>44011</c:v>
                </c:pt>
                <c:pt idx="44">
                  <c:v>44012</c:v>
                </c:pt>
                <c:pt idx="45">
                  <c:v>44013</c:v>
                </c:pt>
                <c:pt idx="46">
                  <c:v>44014</c:v>
                </c:pt>
                <c:pt idx="47">
                  <c:v>44015</c:v>
                </c:pt>
                <c:pt idx="48">
                  <c:v>44016</c:v>
                </c:pt>
                <c:pt idx="49">
                  <c:v>44017</c:v>
                </c:pt>
                <c:pt idx="50">
                  <c:v>44018</c:v>
                </c:pt>
                <c:pt idx="51">
                  <c:v>44019</c:v>
                </c:pt>
                <c:pt idx="52">
                  <c:v>44020</c:v>
                </c:pt>
                <c:pt idx="53">
                  <c:v>44021</c:v>
                </c:pt>
                <c:pt idx="54">
                  <c:v>44022</c:v>
                </c:pt>
                <c:pt idx="55">
                  <c:v>44023</c:v>
                </c:pt>
                <c:pt idx="56">
                  <c:v>44024</c:v>
                </c:pt>
                <c:pt idx="57">
                  <c:v>44025</c:v>
                </c:pt>
                <c:pt idx="58">
                  <c:v>44026</c:v>
                </c:pt>
                <c:pt idx="59">
                  <c:v>44027</c:v>
                </c:pt>
              </c:numCache>
            </c:numRef>
          </c:xVal>
          <c:yVal>
            <c:numRef>
              <c:f>Russia!$E$118:$E$177</c:f>
              <c:numCache>
                <c:formatCode>General</c:formatCode>
                <c:ptCount val="60"/>
                <c:pt idx="0">
                  <c:v>165</c:v>
                </c:pt>
                <c:pt idx="1">
                  <c:v>170</c:v>
                </c:pt>
                <c:pt idx="2">
                  <c:v>174</c:v>
                </c:pt>
                <c:pt idx="3">
                  <c:v>179</c:v>
                </c:pt>
                <c:pt idx="4">
                  <c:v>183</c:v>
                </c:pt>
                <c:pt idx="5">
                  <c:v>187</c:v>
                </c:pt>
                <c:pt idx="6">
                  <c:v>190</c:v>
                </c:pt>
                <c:pt idx="7">
                  <c:v>194</c:v>
                </c:pt>
                <c:pt idx="8">
                  <c:v>197</c:v>
                </c:pt>
                <c:pt idx="9">
                  <c:v>201</c:v>
                </c:pt>
                <c:pt idx="10">
                  <c:v>203</c:v>
                </c:pt>
                <c:pt idx="11">
                  <c:v>205</c:v>
                </c:pt>
                <c:pt idx="12">
                  <c:v>208</c:v>
                </c:pt>
                <c:pt idx="13">
                  <c:v>210</c:v>
                </c:pt>
                <c:pt idx="14">
                  <c:v>212</c:v>
                </c:pt>
                <c:pt idx="15">
                  <c:v>213</c:v>
                </c:pt>
                <c:pt idx="16">
                  <c:v>215</c:v>
                </c:pt>
                <c:pt idx="17">
                  <c:v>215</c:v>
                </c:pt>
                <c:pt idx="18">
                  <c:v>217</c:v>
                </c:pt>
                <c:pt idx="19">
                  <c:v>217</c:v>
                </c:pt>
                <c:pt idx="20">
                  <c:v>217</c:v>
                </c:pt>
                <c:pt idx="21">
                  <c:v>218</c:v>
                </c:pt>
                <c:pt idx="22">
                  <c:v>217</c:v>
                </c:pt>
                <c:pt idx="23">
                  <c:v>216</c:v>
                </c:pt>
                <c:pt idx="24">
                  <c:v>216</c:v>
                </c:pt>
                <c:pt idx="25">
                  <c:v>216</c:v>
                </c:pt>
                <c:pt idx="26">
                  <c:v>214</c:v>
                </c:pt>
                <c:pt idx="27">
                  <c:v>213</c:v>
                </c:pt>
                <c:pt idx="28">
                  <c:v>212</c:v>
                </c:pt>
                <c:pt idx="29">
                  <c:v>209</c:v>
                </c:pt>
                <c:pt idx="30">
                  <c:v>208</c:v>
                </c:pt>
                <c:pt idx="31">
                  <c:v>206</c:v>
                </c:pt>
                <c:pt idx="32">
                  <c:v>204</c:v>
                </c:pt>
                <c:pt idx="33">
                  <c:v>201</c:v>
                </c:pt>
                <c:pt idx="34">
                  <c:v>199</c:v>
                </c:pt>
                <c:pt idx="35">
                  <c:v>197</c:v>
                </c:pt>
                <c:pt idx="36">
                  <c:v>193</c:v>
                </c:pt>
                <c:pt idx="37">
                  <c:v>191</c:v>
                </c:pt>
                <c:pt idx="38">
                  <c:v>188</c:v>
                </c:pt>
                <c:pt idx="39">
                  <c:v>185</c:v>
                </c:pt>
                <c:pt idx="40">
                  <c:v>181</c:v>
                </c:pt>
                <c:pt idx="41">
                  <c:v>179</c:v>
                </c:pt>
                <c:pt idx="42">
                  <c:v>175</c:v>
                </c:pt>
                <c:pt idx="43">
                  <c:v>172</c:v>
                </c:pt>
                <c:pt idx="44">
                  <c:v>168</c:v>
                </c:pt>
                <c:pt idx="45">
                  <c:v>165</c:v>
                </c:pt>
                <c:pt idx="46">
                  <c:v>161</c:v>
                </c:pt>
                <c:pt idx="47">
                  <c:v>158</c:v>
                </c:pt>
                <c:pt idx="48">
                  <c:v>154</c:v>
                </c:pt>
                <c:pt idx="49">
                  <c:v>151</c:v>
                </c:pt>
                <c:pt idx="50">
                  <c:v>147</c:v>
                </c:pt>
                <c:pt idx="51">
                  <c:v>144</c:v>
                </c:pt>
                <c:pt idx="52">
                  <c:v>140</c:v>
                </c:pt>
                <c:pt idx="53">
                  <c:v>136</c:v>
                </c:pt>
                <c:pt idx="54">
                  <c:v>133</c:v>
                </c:pt>
                <c:pt idx="55">
                  <c:v>129</c:v>
                </c:pt>
                <c:pt idx="56">
                  <c:v>126</c:v>
                </c:pt>
                <c:pt idx="57">
                  <c:v>122</c:v>
                </c:pt>
                <c:pt idx="58">
                  <c:v>119</c:v>
                </c:pt>
                <c:pt idx="59">
                  <c:v>115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4E-4D0B-BA8C-A23FF9D1B174}"/>
            </c:ext>
          </c:extLst>
        </c:ser>
        <c:ser>
          <c:idx val="2"/>
          <c:order val="2"/>
          <c:tx>
            <c:strRef>
              <c:f>Russia!$G$1</c:f>
              <c:strCache>
                <c:ptCount val="1"/>
                <c:pt idx="0">
                  <c:v>predict_inc_death_05-23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Russia!$A$125:$A$177</c:f>
              <c:numCache>
                <c:formatCode>m/d/yyyy</c:formatCode>
                <c:ptCount val="53"/>
                <c:pt idx="0">
                  <c:v>43975</c:v>
                </c:pt>
                <c:pt idx="1">
                  <c:v>43976</c:v>
                </c:pt>
                <c:pt idx="2">
                  <c:v>43977</c:v>
                </c:pt>
                <c:pt idx="3">
                  <c:v>43978</c:v>
                </c:pt>
                <c:pt idx="4">
                  <c:v>43979</c:v>
                </c:pt>
                <c:pt idx="5">
                  <c:v>43980</c:v>
                </c:pt>
                <c:pt idx="6">
                  <c:v>43981</c:v>
                </c:pt>
                <c:pt idx="7">
                  <c:v>43982</c:v>
                </c:pt>
                <c:pt idx="8">
                  <c:v>43983</c:v>
                </c:pt>
                <c:pt idx="9">
                  <c:v>43984</c:v>
                </c:pt>
                <c:pt idx="10">
                  <c:v>43985</c:v>
                </c:pt>
                <c:pt idx="11">
                  <c:v>43986</c:v>
                </c:pt>
                <c:pt idx="12">
                  <c:v>43987</c:v>
                </c:pt>
                <c:pt idx="13">
                  <c:v>43988</c:v>
                </c:pt>
                <c:pt idx="14">
                  <c:v>43989</c:v>
                </c:pt>
                <c:pt idx="15">
                  <c:v>43990</c:v>
                </c:pt>
                <c:pt idx="16">
                  <c:v>43991</c:v>
                </c:pt>
                <c:pt idx="17">
                  <c:v>43992</c:v>
                </c:pt>
                <c:pt idx="18">
                  <c:v>43993</c:v>
                </c:pt>
                <c:pt idx="19">
                  <c:v>43994</c:v>
                </c:pt>
                <c:pt idx="20">
                  <c:v>43995</c:v>
                </c:pt>
                <c:pt idx="21">
                  <c:v>43996</c:v>
                </c:pt>
                <c:pt idx="22">
                  <c:v>43997</c:v>
                </c:pt>
                <c:pt idx="23">
                  <c:v>43998</c:v>
                </c:pt>
                <c:pt idx="24">
                  <c:v>43999</c:v>
                </c:pt>
                <c:pt idx="25">
                  <c:v>44000</c:v>
                </c:pt>
                <c:pt idx="26">
                  <c:v>44001</c:v>
                </c:pt>
                <c:pt idx="27">
                  <c:v>44002</c:v>
                </c:pt>
                <c:pt idx="28">
                  <c:v>44003</c:v>
                </c:pt>
                <c:pt idx="29">
                  <c:v>44004</c:v>
                </c:pt>
                <c:pt idx="30">
                  <c:v>44005</c:v>
                </c:pt>
                <c:pt idx="31">
                  <c:v>44006</c:v>
                </c:pt>
                <c:pt idx="32">
                  <c:v>44007</c:v>
                </c:pt>
                <c:pt idx="33">
                  <c:v>44008</c:v>
                </c:pt>
                <c:pt idx="34">
                  <c:v>44009</c:v>
                </c:pt>
                <c:pt idx="35">
                  <c:v>44010</c:v>
                </c:pt>
                <c:pt idx="36">
                  <c:v>44011</c:v>
                </c:pt>
                <c:pt idx="37">
                  <c:v>44012</c:v>
                </c:pt>
                <c:pt idx="38">
                  <c:v>44013</c:v>
                </c:pt>
                <c:pt idx="39">
                  <c:v>44014</c:v>
                </c:pt>
                <c:pt idx="40">
                  <c:v>44015</c:v>
                </c:pt>
                <c:pt idx="41">
                  <c:v>44016</c:v>
                </c:pt>
                <c:pt idx="42">
                  <c:v>44017</c:v>
                </c:pt>
                <c:pt idx="43">
                  <c:v>44018</c:v>
                </c:pt>
                <c:pt idx="44">
                  <c:v>44019</c:v>
                </c:pt>
                <c:pt idx="45">
                  <c:v>44020</c:v>
                </c:pt>
                <c:pt idx="46">
                  <c:v>44021</c:v>
                </c:pt>
                <c:pt idx="47">
                  <c:v>44022</c:v>
                </c:pt>
                <c:pt idx="48">
                  <c:v>44023</c:v>
                </c:pt>
                <c:pt idx="49">
                  <c:v>44024</c:v>
                </c:pt>
                <c:pt idx="50">
                  <c:v>44025</c:v>
                </c:pt>
                <c:pt idx="51">
                  <c:v>44026</c:v>
                </c:pt>
                <c:pt idx="52">
                  <c:v>44027</c:v>
                </c:pt>
              </c:numCache>
            </c:numRef>
          </c:xVal>
          <c:yVal>
            <c:numRef>
              <c:f>Russia!$G$125:$G$177</c:f>
              <c:numCache>
                <c:formatCode>General</c:formatCode>
                <c:ptCount val="53"/>
                <c:pt idx="0">
                  <c:v>144</c:v>
                </c:pt>
                <c:pt idx="1">
                  <c:v>144</c:v>
                </c:pt>
                <c:pt idx="2">
                  <c:v>145</c:v>
                </c:pt>
                <c:pt idx="3">
                  <c:v>145</c:v>
                </c:pt>
                <c:pt idx="4">
                  <c:v>145</c:v>
                </c:pt>
                <c:pt idx="5">
                  <c:v>145</c:v>
                </c:pt>
                <c:pt idx="6">
                  <c:v>144</c:v>
                </c:pt>
                <c:pt idx="7">
                  <c:v>143</c:v>
                </c:pt>
                <c:pt idx="8">
                  <c:v>143</c:v>
                </c:pt>
                <c:pt idx="9">
                  <c:v>141</c:v>
                </c:pt>
                <c:pt idx="10">
                  <c:v>141</c:v>
                </c:pt>
                <c:pt idx="11">
                  <c:v>139</c:v>
                </c:pt>
                <c:pt idx="12">
                  <c:v>137</c:v>
                </c:pt>
                <c:pt idx="13">
                  <c:v>136</c:v>
                </c:pt>
                <c:pt idx="14">
                  <c:v>134</c:v>
                </c:pt>
                <c:pt idx="15">
                  <c:v>132</c:v>
                </c:pt>
                <c:pt idx="16">
                  <c:v>130</c:v>
                </c:pt>
                <c:pt idx="17">
                  <c:v>128</c:v>
                </c:pt>
                <c:pt idx="18">
                  <c:v>125</c:v>
                </c:pt>
                <c:pt idx="19">
                  <c:v>124</c:v>
                </c:pt>
                <c:pt idx="20">
                  <c:v>121</c:v>
                </c:pt>
                <c:pt idx="21">
                  <c:v>118</c:v>
                </c:pt>
                <c:pt idx="22">
                  <c:v>116</c:v>
                </c:pt>
                <c:pt idx="23">
                  <c:v>113</c:v>
                </c:pt>
                <c:pt idx="24">
                  <c:v>110</c:v>
                </c:pt>
                <c:pt idx="25">
                  <c:v>108</c:v>
                </c:pt>
                <c:pt idx="26">
                  <c:v>105</c:v>
                </c:pt>
                <c:pt idx="27">
                  <c:v>102</c:v>
                </c:pt>
                <c:pt idx="28">
                  <c:v>99</c:v>
                </c:pt>
                <c:pt idx="29">
                  <c:v>97</c:v>
                </c:pt>
                <c:pt idx="30">
                  <c:v>94</c:v>
                </c:pt>
                <c:pt idx="31">
                  <c:v>91</c:v>
                </c:pt>
                <c:pt idx="32">
                  <c:v>88</c:v>
                </c:pt>
                <c:pt idx="33">
                  <c:v>86</c:v>
                </c:pt>
                <c:pt idx="34">
                  <c:v>83</c:v>
                </c:pt>
                <c:pt idx="35">
                  <c:v>80</c:v>
                </c:pt>
                <c:pt idx="36">
                  <c:v>77</c:v>
                </c:pt>
                <c:pt idx="37">
                  <c:v>75</c:v>
                </c:pt>
                <c:pt idx="38">
                  <c:v>72</c:v>
                </c:pt>
                <c:pt idx="39">
                  <c:v>70</c:v>
                </c:pt>
                <c:pt idx="40">
                  <c:v>67</c:v>
                </c:pt>
                <c:pt idx="41">
                  <c:v>64</c:v>
                </c:pt>
                <c:pt idx="42">
                  <c:v>62</c:v>
                </c:pt>
                <c:pt idx="43">
                  <c:v>60</c:v>
                </c:pt>
                <c:pt idx="44">
                  <c:v>58</c:v>
                </c:pt>
                <c:pt idx="45">
                  <c:v>55</c:v>
                </c:pt>
                <c:pt idx="46">
                  <c:v>53</c:v>
                </c:pt>
                <c:pt idx="47">
                  <c:v>51</c:v>
                </c:pt>
                <c:pt idx="48">
                  <c:v>48</c:v>
                </c:pt>
                <c:pt idx="49">
                  <c:v>47</c:v>
                </c:pt>
                <c:pt idx="50">
                  <c:v>45</c:v>
                </c:pt>
                <c:pt idx="51">
                  <c:v>42</c:v>
                </c:pt>
                <c:pt idx="52">
                  <c:v>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B4E-4D0B-BA8C-A23FF9D1B174}"/>
            </c:ext>
          </c:extLst>
        </c:ser>
        <c:ser>
          <c:idx val="3"/>
          <c:order val="3"/>
          <c:tx>
            <c:strRef>
              <c:f>Russia!$I$1</c:f>
              <c:strCache>
                <c:ptCount val="1"/>
                <c:pt idx="0">
                  <c:v>predict_inc_death_05-30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Russia!$A$132:$A$177</c:f>
              <c:numCache>
                <c:formatCode>m/d/yyyy</c:formatCode>
                <c:ptCount val="46"/>
                <c:pt idx="0">
                  <c:v>43982</c:v>
                </c:pt>
                <c:pt idx="1">
                  <c:v>43983</c:v>
                </c:pt>
                <c:pt idx="2">
                  <c:v>43984</c:v>
                </c:pt>
                <c:pt idx="3">
                  <c:v>43985</c:v>
                </c:pt>
                <c:pt idx="4">
                  <c:v>43986</c:v>
                </c:pt>
                <c:pt idx="5">
                  <c:v>43987</c:v>
                </c:pt>
                <c:pt idx="6">
                  <c:v>43988</c:v>
                </c:pt>
                <c:pt idx="7">
                  <c:v>43989</c:v>
                </c:pt>
                <c:pt idx="8">
                  <c:v>43990</c:v>
                </c:pt>
                <c:pt idx="9">
                  <c:v>43991</c:v>
                </c:pt>
                <c:pt idx="10">
                  <c:v>43992</c:v>
                </c:pt>
                <c:pt idx="11">
                  <c:v>43993</c:v>
                </c:pt>
                <c:pt idx="12">
                  <c:v>43994</c:v>
                </c:pt>
                <c:pt idx="13">
                  <c:v>43995</c:v>
                </c:pt>
                <c:pt idx="14">
                  <c:v>43996</c:v>
                </c:pt>
                <c:pt idx="15">
                  <c:v>43997</c:v>
                </c:pt>
                <c:pt idx="16">
                  <c:v>43998</c:v>
                </c:pt>
                <c:pt idx="17">
                  <c:v>43999</c:v>
                </c:pt>
                <c:pt idx="18">
                  <c:v>44000</c:v>
                </c:pt>
                <c:pt idx="19">
                  <c:v>44001</c:v>
                </c:pt>
                <c:pt idx="20">
                  <c:v>44002</c:v>
                </c:pt>
                <c:pt idx="21">
                  <c:v>44003</c:v>
                </c:pt>
                <c:pt idx="22">
                  <c:v>44004</c:v>
                </c:pt>
                <c:pt idx="23">
                  <c:v>44005</c:v>
                </c:pt>
                <c:pt idx="24">
                  <c:v>44006</c:v>
                </c:pt>
                <c:pt idx="25">
                  <c:v>44007</c:v>
                </c:pt>
                <c:pt idx="26">
                  <c:v>44008</c:v>
                </c:pt>
                <c:pt idx="27">
                  <c:v>44009</c:v>
                </c:pt>
                <c:pt idx="28">
                  <c:v>44010</c:v>
                </c:pt>
                <c:pt idx="29">
                  <c:v>44011</c:v>
                </c:pt>
                <c:pt idx="30">
                  <c:v>44012</c:v>
                </c:pt>
                <c:pt idx="31">
                  <c:v>44013</c:v>
                </c:pt>
                <c:pt idx="32">
                  <c:v>44014</c:v>
                </c:pt>
                <c:pt idx="33">
                  <c:v>44015</c:v>
                </c:pt>
                <c:pt idx="34">
                  <c:v>44016</c:v>
                </c:pt>
                <c:pt idx="35">
                  <c:v>44017</c:v>
                </c:pt>
                <c:pt idx="36">
                  <c:v>44018</c:v>
                </c:pt>
                <c:pt idx="37">
                  <c:v>44019</c:v>
                </c:pt>
                <c:pt idx="38">
                  <c:v>44020</c:v>
                </c:pt>
                <c:pt idx="39">
                  <c:v>44021</c:v>
                </c:pt>
                <c:pt idx="40">
                  <c:v>44022</c:v>
                </c:pt>
                <c:pt idx="41">
                  <c:v>44023</c:v>
                </c:pt>
                <c:pt idx="42">
                  <c:v>44024</c:v>
                </c:pt>
                <c:pt idx="43">
                  <c:v>44025</c:v>
                </c:pt>
                <c:pt idx="44">
                  <c:v>44026</c:v>
                </c:pt>
                <c:pt idx="45">
                  <c:v>44027</c:v>
                </c:pt>
              </c:numCache>
            </c:numRef>
          </c:xVal>
          <c:yVal>
            <c:numRef>
              <c:f>Russia!$I$132:$I$177</c:f>
              <c:numCache>
                <c:formatCode>General</c:formatCode>
                <c:ptCount val="46"/>
                <c:pt idx="0">
                  <c:v>107</c:v>
                </c:pt>
                <c:pt idx="1">
                  <c:v>106</c:v>
                </c:pt>
                <c:pt idx="2">
                  <c:v>103</c:v>
                </c:pt>
                <c:pt idx="3">
                  <c:v>100</c:v>
                </c:pt>
                <c:pt idx="4">
                  <c:v>99</c:v>
                </c:pt>
                <c:pt idx="5">
                  <c:v>95</c:v>
                </c:pt>
                <c:pt idx="6">
                  <c:v>93</c:v>
                </c:pt>
                <c:pt idx="7">
                  <c:v>91</c:v>
                </c:pt>
                <c:pt idx="8">
                  <c:v>88</c:v>
                </c:pt>
                <c:pt idx="9">
                  <c:v>85</c:v>
                </c:pt>
                <c:pt idx="10">
                  <c:v>83</c:v>
                </c:pt>
                <c:pt idx="11">
                  <c:v>79</c:v>
                </c:pt>
                <c:pt idx="12">
                  <c:v>78</c:v>
                </c:pt>
                <c:pt idx="13">
                  <c:v>74</c:v>
                </c:pt>
                <c:pt idx="14">
                  <c:v>72</c:v>
                </c:pt>
                <c:pt idx="15">
                  <c:v>69</c:v>
                </c:pt>
                <c:pt idx="16">
                  <c:v>67</c:v>
                </c:pt>
                <c:pt idx="17">
                  <c:v>64</c:v>
                </c:pt>
                <c:pt idx="18">
                  <c:v>61</c:v>
                </c:pt>
                <c:pt idx="19">
                  <c:v>59</c:v>
                </c:pt>
                <c:pt idx="20">
                  <c:v>57</c:v>
                </c:pt>
                <c:pt idx="21">
                  <c:v>54</c:v>
                </c:pt>
                <c:pt idx="22">
                  <c:v>52</c:v>
                </c:pt>
                <c:pt idx="23">
                  <c:v>49</c:v>
                </c:pt>
                <c:pt idx="24">
                  <c:v>48</c:v>
                </c:pt>
                <c:pt idx="25">
                  <c:v>45</c:v>
                </c:pt>
                <c:pt idx="26">
                  <c:v>43</c:v>
                </c:pt>
                <c:pt idx="27">
                  <c:v>41</c:v>
                </c:pt>
                <c:pt idx="28">
                  <c:v>39</c:v>
                </c:pt>
                <c:pt idx="29">
                  <c:v>38</c:v>
                </c:pt>
                <c:pt idx="30">
                  <c:v>35</c:v>
                </c:pt>
                <c:pt idx="31">
                  <c:v>34</c:v>
                </c:pt>
                <c:pt idx="32">
                  <c:v>32</c:v>
                </c:pt>
                <c:pt idx="33">
                  <c:v>30</c:v>
                </c:pt>
                <c:pt idx="34">
                  <c:v>29</c:v>
                </c:pt>
                <c:pt idx="35">
                  <c:v>27</c:v>
                </c:pt>
                <c:pt idx="36">
                  <c:v>25</c:v>
                </c:pt>
                <c:pt idx="37">
                  <c:v>25</c:v>
                </c:pt>
                <c:pt idx="38">
                  <c:v>23</c:v>
                </c:pt>
                <c:pt idx="39">
                  <c:v>21</c:v>
                </c:pt>
                <c:pt idx="40">
                  <c:v>21</c:v>
                </c:pt>
                <c:pt idx="41">
                  <c:v>19</c:v>
                </c:pt>
                <c:pt idx="42">
                  <c:v>19</c:v>
                </c:pt>
                <c:pt idx="43">
                  <c:v>17</c:v>
                </c:pt>
                <c:pt idx="44">
                  <c:v>16</c:v>
                </c:pt>
                <c:pt idx="45">
                  <c:v>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B4E-4D0B-BA8C-A23FF9D1B174}"/>
            </c:ext>
          </c:extLst>
        </c:ser>
        <c:ser>
          <c:idx val="4"/>
          <c:order val="4"/>
          <c:tx>
            <c:strRef>
              <c:f>Russia!$K$1</c:f>
              <c:strCache>
                <c:ptCount val="1"/>
                <c:pt idx="0">
                  <c:v>predict_inc_death_06-06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Russia!$A$139:$A$177</c:f>
              <c:numCache>
                <c:formatCode>m/d/yyyy</c:formatCode>
                <c:ptCount val="39"/>
                <c:pt idx="0">
                  <c:v>43989</c:v>
                </c:pt>
                <c:pt idx="1">
                  <c:v>43990</c:v>
                </c:pt>
                <c:pt idx="2">
                  <c:v>43991</c:v>
                </c:pt>
                <c:pt idx="3">
                  <c:v>43992</c:v>
                </c:pt>
                <c:pt idx="4">
                  <c:v>43993</c:v>
                </c:pt>
                <c:pt idx="5">
                  <c:v>43994</c:v>
                </c:pt>
                <c:pt idx="6">
                  <c:v>43995</c:v>
                </c:pt>
                <c:pt idx="7">
                  <c:v>43996</c:v>
                </c:pt>
                <c:pt idx="8">
                  <c:v>43997</c:v>
                </c:pt>
                <c:pt idx="9">
                  <c:v>43998</c:v>
                </c:pt>
                <c:pt idx="10">
                  <c:v>43999</c:v>
                </c:pt>
                <c:pt idx="11">
                  <c:v>44000</c:v>
                </c:pt>
                <c:pt idx="12">
                  <c:v>44001</c:v>
                </c:pt>
                <c:pt idx="13">
                  <c:v>44002</c:v>
                </c:pt>
                <c:pt idx="14">
                  <c:v>44003</c:v>
                </c:pt>
                <c:pt idx="15">
                  <c:v>44004</c:v>
                </c:pt>
                <c:pt idx="16">
                  <c:v>44005</c:v>
                </c:pt>
                <c:pt idx="17">
                  <c:v>44006</c:v>
                </c:pt>
                <c:pt idx="18">
                  <c:v>44007</c:v>
                </c:pt>
                <c:pt idx="19">
                  <c:v>44008</c:v>
                </c:pt>
                <c:pt idx="20">
                  <c:v>44009</c:v>
                </c:pt>
                <c:pt idx="21">
                  <c:v>44010</c:v>
                </c:pt>
                <c:pt idx="22">
                  <c:v>44011</c:v>
                </c:pt>
                <c:pt idx="23">
                  <c:v>44012</c:v>
                </c:pt>
                <c:pt idx="24">
                  <c:v>44013</c:v>
                </c:pt>
                <c:pt idx="25">
                  <c:v>44014</c:v>
                </c:pt>
                <c:pt idx="26">
                  <c:v>44015</c:v>
                </c:pt>
                <c:pt idx="27">
                  <c:v>44016</c:v>
                </c:pt>
                <c:pt idx="28">
                  <c:v>44017</c:v>
                </c:pt>
                <c:pt idx="29">
                  <c:v>44018</c:v>
                </c:pt>
                <c:pt idx="30">
                  <c:v>44019</c:v>
                </c:pt>
                <c:pt idx="31">
                  <c:v>44020</c:v>
                </c:pt>
                <c:pt idx="32">
                  <c:v>44021</c:v>
                </c:pt>
                <c:pt idx="33">
                  <c:v>44022</c:v>
                </c:pt>
                <c:pt idx="34">
                  <c:v>44023</c:v>
                </c:pt>
                <c:pt idx="35">
                  <c:v>44024</c:v>
                </c:pt>
                <c:pt idx="36">
                  <c:v>44025</c:v>
                </c:pt>
                <c:pt idx="37">
                  <c:v>44026</c:v>
                </c:pt>
                <c:pt idx="38">
                  <c:v>44027</c:v>
                </c:pt>
              </c:numCache>
            </c:numRef>
          </c:xVal>
          <c:yVal>
            <c:numRef>
              <c:f>Russia!$K$139:$K$177</c:f>
              <c:numCache>
                <c:formatCode>General</c:formatCode>
                <c:ptCount val="39"/>
                <c:pt idx="0">
                  <c:v>115</c:v>
                </c:pt>
                <c:pt idx="1">
                  <c:v>113</c:v>
                </c:pt>
                <c:pt idx="2">
                  <c:v>110</c:v>
                </c:pt>
                <c:pt idx="3">
                  <c:v>107</c:v>
                </c:pt>
                <c:pt idx="4">
                  <c:v>104</c:v>
                </c:pt>
                <c:pt idx="5">
                  <c:v>102</c:v>
                </c:pt>
                <c:pt idx="6">
                  <c:v>98</c:v>
                </c:pt>
                <c:pt idx="7">
                  <c:v>97</c:v>
                </c:pt>
                <c:pt idx="8">
                  <c:v>93</c:v>
                </c:pt>
                <c:pt idx="9">
                  <c:v>90</c:v>
                </c:pt>
                <c:pt idx="10">
                  <c:v>87</c:v>
                </c:pt>
                <c:pt idx="11">
                  <c:v>85</c:v>
                </c:pt>
                <c:pt idx="12">
                  <c:v>81</c:v>
                </c:pt>
                <c:pt idx="13">
                  <c:v>79</c:v>
                </c:pt>
                <c:pt idx="14">
                  <c:v>76</c:v>
                </c:pt>
                <c:pt idx="15">
                  <c:v>73</c:v>
                </c:pt>
                <c:pt idx="16">
                  <c:v>71</c:v>
                </c:pt>
                <c:pt idx="17">
                  <c:v>67</c:v>
                </c:pt>
                <c:pt idx="18">
                  <c:v>66</c:v>
                </c:pt>
                <c:pt idx="19">
                  <c:v>62</c:v>
                </c:pt>
                <c:pt idx="20">
                  <c:v>60</c:v>
                </c:pt>
                <c:pt idx="21">
                  <c:v>57</c:v>
                </c:pt>
                <c:pt idx="22">
                  <c:v>56</c:v>
                </c:pt>
                <c:pt idx="23">
                  <c:v>52</c:v>
                </c:pt>
                <c:pt idx="24">
                  <c:v>51</c:v>
                </c:pt>
                <c:pt idx="25">
                  <c:v>48</c:v>
                </c:pt>
                <c:pt idx="26">
                  <c:v>46</c:v>
                </c:pt>
                <c:pt idx="27">
                  <c:v>44</c:v>
                </c:pt>
                <c:pt idx="28">
                  <c:v>42</c:v>
                </c:pt>
                <c:pt idx="29">
                  <c:v>40</c:v>
                </c:pt>
                <c:pt idx="30">
                  <c:v>37</c:v>
                </c:pt>
                <c:pt idx="31">
                  <c:v>37</c:v>
                </c:pt>
                <c:pt idx="32">
                  <c:v>34</c:v>
                </c:pt>
                <c:pt idx="33">
                  <c:v>33</c:v>
                </c:pt>
                <c:pt idx="34">
                  <c:v>31</c:v>
                </c:pt>
                <c:pt idx="35">
                  <c:v>29</c:v>
                </c:pt>
                <c:pt idx="36">
                  <c:v>28</c:v>
                </c:pt>
                <c:pt idx="37">
                  <c:v>26</c:v>
                </c:pt>
                <c:pt idx="38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B4E-4D0B-BA8C-A23FF9D1B174}"/>
            </c:ext>
          </c:extLst>
        </c:ser>
        <c:ser>
          <c:idx val="5"/>
          <c:order val="5"/>
          <c:tx>
            <c:strRef>
              <c:f>Russia!$M$1</c:f>
              <c:strCache>
                <c:ptCount val="1"/>
                <c:pt idx="0">
                  <c:v>predict_inc_death_06-13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Russia!$A$146:$A$177</c:f>
              <c:numCache>
                <c:formatCode>m/d/yyyy</c:formatCode>
                <c:ptCount val="32"/>
                <c:pt idx="0">
                  <c:v>43996</c:v>
                </c:pt>
                <c:pt idx="1">
                  <c:v>43997</c:v>
                </c:pt>
                <c:pt idx="2">
                  <c:v>43998</c:v>
                </c:pt>
                <c:pt idx="3">
                  <c:v>43999</c:v>
                </c:pt>
                <c:pt idx="4">
                  <c:v>44000</c:v>
                </c:pt>
                <c:pt idx="5">
                  <c:v>44001</c:v>
                </c:pt>
                <c:pt idx="6">
                  <c:v>44002</c:v>
                </c:pt>
                <c:pt idx="7">
                  <c:v>44003</c:v>
                </c:pt>
                <c:pt idx="8">
                  <c:v>44004</c:v>
                </c:pt>
                <c:pt idx="9">
                  <c:v>44005</c:v>
                </c:pt>
                <c:pt idx="10">
                  <c:v>44006</c:v>
                </c:pt>
                <c:pt idx="11">
                  <c:v>44007</c:v>
                </c:pt>
                <c:pt idx="12">
                  <c:v>44008</c:v>
                </c:pt>
                <c:pt idx="13">
                  <c:v>44009</c:v>
                </c:pt>
                <c:pt idx="14">
                  <c:v>44010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44015</c:v>
                </c:pt>
                <c:pt idx="20">
                  <c:v>44016</c:v>
                </c:pt>
                <c:pt idx="21">
                  <c:v>44017</c:v>
                </c:pt>
                <c:pt idx="22">
                  <c:v>44018</c:v>
                </c:pt>
                <c:pt idx="23">
                  <c:v>44019</c:v>
                </c:pt>
                <c:pt idx="24">
                  <c:v>44020</c:v>
                </c:pt>
                <c:pt idx="25">
                  <c:v>44021</c:v>
                </c:pt>
                <c:pt idx="26">
                  <c:v>44022</c:v>
                </c:pt>
                <c:pt idx="27">
                  <c:v>44023</c:v>
                </c:pt>
                <c:pt idx="28">
                  <c:v>44024</c:v>
                </c:pt>
                <c:pt idx="29">
                  <c:v>44025</c:v>
                </c:pt>
                <c:pt idx="30">
                  <c:v>44026</c:v>
                </c:pt>
                <c:pt idx="31">
                  <c:v>44027</c:v>
                </c:pt>
              </c:numCache>
            </c:numRef>
          </c:xVal>
          <c:yVal>
            <c:numRef>
              <c:f>Russia!$M$146:$M$177</c:f>
              <c:numCache>
                <c:formatCode>General</c:formatCode>
                <c:ptCount val="32"/>
                <c:pt idx="0">
                  <c:v>137</c:v>
                </c:pt>
                <c:pt idx="1">
                  <c:v>133</c:v>
                </c:pt>
                <c:pt idx="2">
                  <c:v>132</c:v>
                </c:pt>
                <c:pt idx="3">
                  <c:v>129</c:v>
                </c:pt>
                <c:pt idx="4">
                  <c:v>126</c:v>
                </c:pt>
                <c:pt idx="5">
                  <c:v>124</c:v>
                </c:pt>
                <c:pt idx="6">
                  <c:v>121</c:v>
                </c:pt>
                <c:pt idx="7">
                  <c:v>119</c:v>
                </c:pt>
                <c:pt idx="8">
                  <c:v>116</c:v>
                </c:pt>
                <c:pt idx="9">
                  <c:v>113</c:v>
                </c:pt>
                <c:pt idx="10">
                  <c:v>111</c:v>
                </c:pt>
                <c:pt idx="11">
                  <c:v>107</c:v>
                </c:pt>
                <c:pt idx="12">
                  <c:v>105</c:v>
                </c:pt>
                <c:pt idx="13">
                  <c:v>102</c:v>
                </c:pt>
                <c:pt idx="14">
                  <c:v>100</c:v>
                </c:pt>
                <c:pt idx="15">
                  <c:v>96</c:v>
                </c:pt>
                <c:pt idx="16">
                  <c:v>94</c:v>
                </c:pt>
                <c:pt idx="17">
                  <c:v>91</c:v>
                </c:pt>
                <c:pt idx="18">
                  <c:v>88</c:v>
                </c:pt>
                <c:pt idx="19">
                  <c:v>86</c:v>
                </c:pt>
                <c:pt idx="20">
                  <c:v>83</c:v>
                </c:pt>
                <c:pt idx="21">
                  <c:v>80</c:v>
                </c:pt>
                <c:pt idx="22">
                  <c:v>77</c:v>
                </c:pt>
                <c:pt idx="23">
                  <c:v>75</c:v>
                </c:pt>
                <c:pt idx="24">
                  <c:v>73</c:v>
                </c:pt>
                <c:pt idx="25">
                  <c:v>70</c:v>
                </c:pt>
                <c:pt idx="26">
                  <c:v>68</c:v>
                </c:pt>
                <c:pt idx="27">
                  <c:v>65</c:v>
                </c:pt>
                <c:pt idx="28">
                  <c:v>63</c:v>
                </c:pt>
                <c:pt idx="29">
                  <c:v>60</c:v>
                </c:pt>
                <c:pt idx="30">
                  <c:v>59</c:v>
                </c:pt>
                <c:pt idx="31">
                  <c:v>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B4E-4D0B-BA8C-A23FF9D1B174}"/>
            </c:ext>
          </c:extLst>
        </c:ser>
        <c:ser>
          <c:idx val="6"/>
          <c:order val="6"/>
          <c:tx>
            <c:strRef>
              <c:f>Russia!$P$1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4833611400198555E-2"/>
                  <c:y val="-4.3280353844658309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313619946992116"/>
                      <c:h val="0.108031982113346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8B4E-4D0B-BA8C-A23FF9D1B1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B4E-4D0B-BA8C-A23FF9D1B17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Russia!$P$4:$P$5</c:f>
              <c:numCache>
                <c:formatCode>m/d/yyyy</c:formatCode>
                <c:ptCount val="2"/>
                <c:pt idx="0">
                  <c:v>43980</c:v>
                </c:pt>
                <c:pt idx="1">
                  <c:v>43980</c:v>
                </c:pt>
              </c:numCache>
            </c:numRef>
          </c:xVal>
          <c:yVal>
            <c:numRef>
              <c:f>Russia!$Q$4:$Q$5</c:f>
              <c:numCache>
                <c:formatCode>General</c:formatCode>
                <c:ptCount val="2"/>
                <c:pt idx="0">
                  <c:v>232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B4E-4D0B-BA8C-A23FF9D1B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1044863116644803"/>
          <c:y val="0.16212994441194467"/>
          <c:w val="0.46354350953137818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Mexico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Mexico!$B$1</c:f>
              <c:strCache>
                <c:ptCount val="1"/>
                <c:pt idx="0">
                  <c:v>Mexico_cum_death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Mexico!$A$2:$A$208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Mexico!$B$2:$B$208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3</c:v>
                </c:pt>
                <c:pt idx="61">
                  <c:v>4</c:v>
                </c:pt>
                <c:pt idx="62">
                  <c:v>5</c:v>
                </c:pt>
                <c:pt idx="63">
                  <c:v>6</c:v>
                </c:pt>
                <c:pt idx="64">
                  <c:v>8</c:v>
                </c:pt>
                <c:pt idx="65">
                  <c:v>12</c:v>
                </c:pt>
                <c:pt idx="66">
                  <c:v>16</c:v>
                </c:pt>
                <c:pt idx="67">
                  <c:v>20</c:v>
                </c:pt>
                <c:pt idx="68">
                  <c:v>28</c:v>
                </c:pt>
                <c:pt idx="69">
                  <c:v>29</c:v>
                </c:pt>
                <c:pt idx="70">
                  <c:v>37</c:v>
                </c:pt>
                <c:pt idx="71">
                  <c:v>50</c:v>
                </c:pt>
                <c:pt idx="72">
                  <c:v>60</c:v>
                </c:pt>
                <c:pt idx="73">
                  <c:v>79</c:v>
                </c:pt>
                <c:pt idx="74">
                  <c:v>94</c:v>
                </c:pt>
                <c:pt idx="75">
                  <c:v>125</c:v>
                </c:pt>
                <c:pt idx="76">
                  <c:v>141</c:v>
                </c:pt>
                <c:pt idx="77">
                  <c:v>174</c:v>
                </c:pt>
                <c:pt idx="78">
                  <c:v>194</c:v>
                </c:pt>
                <c:pt idx="79">
                  <c:v>233</c:v>
                </c:pt>
                <c:pt idx="80">
                  <c:v>273</c:v>
                </c:pt>
                <c:pt idx="81">
                  <c:v>296</c:v>
                </c:pt>
                <c:pt idx="82">
                  <c:v>332</c:v>
                </c:pt>
                <c:pt idx="83">
                  <c:v>406</c:v>
                </c:pt>
                <c:pt idx="84">
                  <c:v>449</c:v>
                </c:pt>
                <c:pt idx="85">
                  <c:v>486</c:v>
                </c:pt>
                <c:pt idx="86">
                  <c:v>546</c:v>
                </c:pt>
                <c:pt idx="87">
                  <c:v>650</c:v>
                </c:pt>
                <c:pt idx="88">
                  <c:v>686</c:v>
                </c:pt>
                <c:pt idx="89">
                  <c:v>712</c:v>
                </c:pt>
                <c:pt idx="90">
                  <c:v>857</c:v>
                </c:pt>
                <c:pt idx="91">
                  <c:v>970</c:v>
                </c:pt>
                <c:pt idx="92">
                  <c:v>1069</c:v>
                </c:pt>
                <c:pt idx="93">
                  <c:v>1221</c:v>
                </c:pt>
                <c:pt idx="94">
                  <c:v>1305</c:v>
                </c:pt>
                <c:pt idx="95">
                  <c:v>1351</c:v>
                </c:pt>
                <c:pt idx="96">
                  <c:v>1434</c:v>
                </c:pt>
                <c:pt idx="97">
                  <c:v>1569</c:v>
                </c:pt>
                <c:pt idx="98">
                  <c:v>1732</c:v>
                </c:pt>
                <c:pt idx="99">
                  <c:v>1859</c:v>
                </c:pt>
                <c:pt idx="100">
                  <c:v>1972</c:v>
                </c:pt>
                <c:pt idx="101">
                  <c:v>2061</c:v>
                </c:pt>
                <c:pt idx="102">
                  <c:v>2154</c:v>
                </c:pt>
                <c:pt idx="103">
                  <c:v>2271</c:v>
                </c:pt>
                <c:pt idx="104">
                  <c:v>2507</c:v>
                </c:pt>
                <c:pt idx="105">
                  <c:v>2704</c:v>
                </c:pt>
                <c:pt idx="106">
                  <c:v>2961</c:v>
                </c:pt>
                <c:pt idx="107">
                  <c:v>3160</c:v>
                </c:pt>
                <c:pt idx="108">
                  <c:v>3353</c:v>
                </c:pt>
                <c:pt idx="109">
                  <c:v>3465</c:v>
                </c:pt>
                <c:pt idx="110">
                  <c:v>3573</c:v>
                </c:pt>
                <c:pt idx="111">
                  <c:v>3926</c:v>
                </c:pt>
                <c:pt idx="112">
                  <c:v>4220</c:v>
                </c:pt>
                <c:pt idx="113">
                  <c:v>4477</c:v>
                </c:pt>
                <c:pt idx="114">
                  <c:v>4767</c:v>
                </c:pt>
                <c:pt idx="115">
                  <c:v>5045</c:v>
                </c:pt>
                <c:pt idx="116">
                  <c:v>5177</c:v>
                </c:pt>
                <c:pt idx="117">
                  <c:v>5332</c:v>
                </c:pt>
                <c:pt idx="118">
                  <c:v>5666</c:v>
                </c:pt>
                <c:pt idx="119">
                  <c:v>6090</c:v>
                </c:pt>
                <c:pt idx="120">
                  <c:v>6510</c:v>
                </c:pt>
                <c:pt idx="121">
                  <c:v>6989</c:v>
                </c:pt>
                <c:pt idx="122">
                  <c:v>7179</c:v>
                </c:pt>
                <c:pt idx="123">
                  <c:v>7394</c:v>
                </c:pt>
                <c:pt idx="124">
                  <c:v>7633</c:v>
                </c:pt>
                <c:pt idx="125">
                  <c:v>8134</c:v>
                </c:pt>
                <c:pt idx="126">
                  <c:v>8597</c:v>
                </c:pt>
                <c:pt idx="127">
                  <c:v>9044</c:v>
                </c:pt>
                <c:pt idx="128">
                  <c:v>9415</c:v>
                </c:pt>
                <c:pt idx="129">
                  <c:v>9779</c:v>
                </c:pt>
                <c:pt idx="130">
                  <c:v>9930</c:v>
                </c:pt>
                <c:pt idx="131">
                  <c:v>10167</c:v>
                </c:pt>
                <c:pt idx="132">
                  <c:v>10637</c:v>
                </c:pt>
                <c:pt idx="133">
                  <c:v>11729</c:v>
                </c:pt>
                <c:pt idx="134">
                  <c:v>12545</c:v>
                </c:pt>
                <c:pt idx="135">
                  <c:v>13170</c:v>
                </c:pt>
                <c:pt idx="136">
                  <c:v>13511</c:v>
                </c:pt>
                <c:pt idx="137">
                  <c:v>13699</c:v>
                </c:pt>
                <c:pt idx="138">
                  <c:v>14053</c:v>
                </c:pt>
                <c:pt idx="139">
                  <c:v>14649</c:v>
                </c:pt>
                <c:pt idx="140">
                  <c:v>15357</c:v>
                </c:pt>
                <c:pt idx="141">
                  <c:v>15944</c:v>
                </c:pt>
                <c:pt idx="142">
                  <c:v>16448</c:v>
                </c:pt>
                <c:pt idx="143">
                  <c:v>16872</c:v>
                </c:pt>
                <c:pt idx="144">
                  <c:v>17141</c:v>
                </c:pt>
                <c:pt idx="145">
                  <c:v>17580</c:v>
                </c:pt>
                <c:pt idx="146">
                  <c:v>18310</c:v>
                </c:pt>
                <c:pt idx="147">
                  <c:v>19080</c:v>
                </c:pt>
                <c:pt idx="148">
                  <c:v>19747</c:v>
                </c:pt>
                <c:pt idx="149">
                  <c:v>20394</c:v>
                </c:pt>
                <c:pt idx="150">
                  <c:v>20781</c:v>
                </c:pt>
                <c:pt idx="151">
                  <c:v>21825</c:v>
                </c:pt>
                <c:pt idx="152">
                  <c:v>22584</c:v>
                </c:pt>
                <c:pt idx="153">
                  <c:v>23377</c:v>
                </c:pt>
                <c:pt idx="154">
                  <c:v>24324</c:v>
                </c:pt>
                <c:pt idx="155">
                  <c:v>25060</c:v>
                </c:pt>
                <c:pt idx="156">
                  <c:v>25779</c:v>
                </c:pt>
                <c:pt idx="157">
                  <c:v>26381</c:v>
                </c:pt>
                <c:pt idx="158">
                  <c:v>26648</c:v>
                </c:pt>
                <c:pt idx="159">
                  <c:v>27121</c:v>
                </c:pt>
                <c:pt idx="160">
                  <c:v>27769</c:v>
                </c:pt>
                <c:pt idx="161">
                  <c:v>28510</c:v>
                </c:pt>
                <c:pt idx="162">
                  <c:v>29189</c:v>
                </c:pt>
                <c:pt idx="163">
                  <c:v>29843</c:v>
                </c:pt>
                <c:pt idx="164">
                  <c:v>30366</c:v>
                </c:pt>
                <c:pt idx="165">
                  <c:v>30639</c:v>
                </c:pt>
                <c:pt idx="166">
                  <c:v>31119</c:v>
                </c:pt>
                <c:pt idx="167">
                  <c:v>32014</c:v>
                </c:pt>
                <c:pt idx="168">
                  <c:v>32796</c:v>
                </c:pt>
                <c:pt idx="169">
                  <c:v>33526</c:v>
                </c:pt>
                <c:pt idx="170">
                  <c:v>34191</c:v>
                </c:pt>
                <c:pt idx="171">
                  <c:v>34730</c:v>
                </c:pt>
                <c:pt idx="172">
                  <c:v>35006</c:v>
                </c:pt>
                <c:pt idx="173">
                  <c:v>35491</c:v>
                </c:pt>
                <c:pt idx="174">
                  <c:v>36327</c:v>
                </c:pt>
                <c:pt idx="175">
                  <c:v>36906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45-4693-A94F-C40A3EE066AD}"/>
            </c:ext>
          </c:extLst>
        </c:ser>
        <c:ser>
          <c:idx val="1"/>
          <c:order val="1"/>
          <c:tx>
            <c:strRef>
              <c:f>Mexico!$D$1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Mexico!$D$149:$D$177</c:f>
              <c:numCache>
                <c:formatCode>General</c:formatCode>
                <c:ptCount val="29"/>
                <c:pt idx="0">
                  <c:v>18584</c:v>
                </c:pt>
                <c:pt idx="1">
                  <c:v>19187</c:v>
                </c:pt>
                <c:pt idx="2">
                  <c:v>19798</c:v>
                </c:pt>
                <c:pt idx="3">
                  <c:v>20418</c:v>
                </c:pt>
                <c:pt idx="4">
                  <c:v>21046</c:v>
                </c:pt>
                <c:pt idx="5">
                  <c:v>21681</c:v>
                </c:pt>
                <c:pt idx="6">
                  <c:v>22323</c:v>
                </c:pt>
                <c:pt idx="7">
                  <c:v>22971</c:v>
                </c:pt>
                <c:pt idx="8">
                  <c:v>23625</c:v>
                </c:pt>
                <c:pt idx="9">
                  <c:v>24284</c:v>
                </c:pt>
                <c:pt idx="10">
                  <c:v>24950</c:v>
                </c:pt>
                <c:pt idx="11">
                  <c:v>25621</c:v>
                </c:pt>
                <c:pt idx="12">
                  <c:v>26298</c:v>
                </c:pt>
                <c:pt idx="13">
                  <c:v>26978</c:v>
                </c:pt>
                <c:pt idx="14">
                  <c:v>27661</c:v>
                </c:pt>
                <c:pt idx="15">
                  <c:v>28348</c:v>
                </c:pt>
                <c:pt idx="16">
                  <c:v>29039</c:v>
                </c:pt>
                <c:pt idx="17">
                  <c:v>29732</c:v>
                </c:pt>
                <c:pt idx="18">
                  <c:v>30429</c:v>
                </c:pt>
                <c:pt idx="19">
                  <c:v>31127</c:v>
                </c:pt>
                <c:pt idx="20">
                  <c:v>31827</c:v>
                </c:pt>
                <c:pt idx="21">
                  <c:v>32527</c:v>
                </c:pt>
                <c:pt idx="22">
                  <c:v>33228</c:v>
                </c:pt>
                <c:pt idx="23">
                  <c:v>33930</c:v>
                </c:pt>
                <c:pt idx="24">
                  <c:v>34632</c:v>
                </c:pt>
                <c:pt idx="25">
                  <c:v>35334</c:v>
                </c:pt>
                <c:pt idx="26">
                  <c:v>36036</c:v>
                </c:pt>
                <c:pt idx="27">
                  <c:v>36735</c:v>
                </c:pt>
                <c:pt idx="28">
                  <c:v>37433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45-4693-A94F-C40A3EE066AD}"/>
            </c:ext>
          </c:extLst>
        </c:ser>
        <c:ser>
          <c:idx val="2"/>
          <c:order val="2"/>
          <c:tx>
            <c:strRef>
              <c:f>Mexico!$F$1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Mexico!$F$163:$F$177</c:f>
              <c:numCache>
                <c:formatCode>General</c:formatCode>
                <c:ptCount val="15"/>
                <c:pt idx="0">
                  <c:v>28183</c:v>
                </c:pt>
                <c:pt idx="1">
                  <c:v>28920</c:v>
                </c:pt>
                <c:pt idx="2">
                  <c:v>29663</c:v>
                </c:pt>
                <c:pt idx="3">
                  <c:v>30411</c:v>
                </c:pt>
                <c:pt idx="4">
                  <c:v>31164</c:v>
                </c:pt>
                <c:pt idx="5">
                  <c:v>31922</c:v>
                </c:pt>
                <c:pt idx="6">
                  <c:v>32684</c:v>
                </c:pt>
                <c:pt idx="7">
                  <c:v>33450</c:v>
                </c:pt>
                <c:pt idx="8">
                  <c:v>34220</c:v>
                </c:pt>
                <c:pt idx="9">
                  <c:v>34993</c:v>
                </c:pt>
                <c:pt idx="10">
                  <c:v>35768</c:v>
                </c:pt>
                <c:pt idx="11">
                  <c:v>36545</c:v>
                </c:pt>
                <c:pt idx="12">
                  <c:v>37323</c:v>
                </c:pt>
                <c:pt idx="13">
                  <c:v>38103</c:v>
                </c:pt>
                <c:pt idx="14">
                  <c:v>38885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45-4693-A94F-C40A3EE066AD}"/>
            </c:ext>
          </c:extLst>
        </c:ser>
        <c:ser>
          <c:idx val="3"/>
          <c:order val="3"/>
          <c:tx>
            <c:strRef>
              <c:f>Mexico!$H$1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Mexico!$H$170:$H$177</c:f>
              <c:numCache>
                <c:formatCode>General</c:formatCode>
                <c:ptCount val="8"/>
                <c:pt idx="0">
                  <c:v>33211</c:v>
                </c:pt>
                <c:pt idx="1">
                  <c:v>33966</c:v>
                </c:pt>
                <c:pt idx="2">
                  <c:v>34724</c:v>
                </c:pt>
                <c:pt idx="3">
                  <c:v>35484</c:v>
                </c:pt>
                <c:pt idx="4">
                  <c:v>36247</c:v>
                </c:pt>
                <c:pt idx="5">
                  <c:v>37010</c:v>
                </c:pt>
                <c:pt idx="6">
                  <c:v>37774</c:v>
                </c:pt>
                <c:pt idx="7">
                  <c:v>38538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A45-4693-A94F-C40A3EE06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Mexico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Mexico!$C$1</c:f>
              <c:strCache>
                <c:ptCount val="1"/>
                <c:pt idx="0">
                  <c:v>Mexico_inc_death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Mexico!$A$2:$A$208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Mexico!$C$2:$C$208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8</c:v>
                </c:pt>
                <c:pt idx="69">
                  <c:v>1</c:v>
                </c:pt>
                <c:pt idx="70">
                  <c:v>8</c:v>
                </c:pt>
                <c:pt idx="71">
                  <c:v>13</c:v>
                </c:pt>
                <c:pt idx="72">
                  <c:v>10</c:v>
                </c:pt>
                <c:pt idx="73">
                  <c:v>19</c:v>
                </c:pt>
                <c:pt idx="74">
                  <c:v>15</c:v>
                </c:pt>
                <c:pt idx="75">
                  <c:v>31</c:v>
                </c:pt>
                <c:pt idx="76">
                  <c:v>16</c:v>
                </c:pt>
                <c:pt idx="77">
                  <c:v>33</c:v>
                </c:pt>
                <c:pt idx="78">
                  <c:v>20</c:v>
                </c:pt>
                <c:pt idx="79">
                  <c:v>39</c:v>
                </c:pt>
                <c:pt idx="80">
                  <c:v>40</c:v>
                </c:pt>
                <c:pt idx="81">
                  <c:v>23</c:v>
                </c:pt>
                <c:pt idx="82">
                  <c:v>36</c:v>
                </c:pt>
                <c:pt idx="83">
                  <c:v>74</c:v>
                </c:pt>
                <c:pt idx="84">
                  <c:v>43</c:v>
                </c:pt>
                <c:pt idx="85">
                  <c:v>37</c:v>
                </c:pt>
                <c:pt idx="86">
                  <c:v>60</c:v>
                </c:pt>
                <c:pt idx="87">
                  <c:v>104</c:v>
                </c:pt>
                <c:pt idx="88">
                  <c:v>36</c:v>
                </c:pt>
                <c:pt idx="89">
                  <c:v>26</c:v>
                </c:pt>
                <c:pt idx="90">
                  <c:v>145</c:v>
                </c:pt>
                <c:pt idx="91">
                  <c:v>113</c:v>
                </c:pt>
                <c:pt idx="92">
                  <c:v>99</c:v>
                </c:pt>
                <c:pt idx="93">
                  <c:v>152</c:v>
                </c:pt>
                <c:pt idx="94">
                  <c:v>84</c:v>
                </c:pt>
                <c:pt idx="95">
                  <c:v>46</c:v>
                </c:pt>
                <c:pt idx="96">
                  <c:v>83</c:v>
                </c:pt>
                <c:pt idx="97">
                  <c:v>135</c:v>
                </c:pt>
                <c:pt idx="98">
                  <c:v>163</c:v>
                </c:pt>
                <c:pt idx="99">
                  <c:v>127</c:v>
                </c:pt>
                <c:pt idx="100">
                  <c:v>113</c:v>
                </c:pt>
                <c:pt idx="101">
                  <c:v>89</c:v>
                </c:pt>
                <c:pt idx="102">
                  <c:v>93</c:v>
                </c:pt>
                <c:pt idx="103">
                  <c:v>117</c:v>
                </c:pt>
                <c:pt idx="104">
                  <c:v>236</c:v>
                </c:pt>
                <c:pt idx="105">
                  <c:v>197</c:v>
                </c:pt>
                <c:pt idx="106">
                  <c:v>257</c:v>
                </c:pt>
                <c:pt idx="107">
                  <c:v>199</c:v>
                </c:pt>
                <c:pt idx="108">
                  <c:v>193</c:v>
                </c:pt>
                <c:pt idx="109">
                  <c:v>112</c:v>
                </c:pt>
                <c:pt idx="110">
                  <c:v>108</c:v>
                </c:pt>
                <c:pt idx="111">
                  <c:v>353</c:v>
                </c:pt>
                <c:pt idx="112">
                  <c:v>294</c:v>
                </c:pt>
                <c:pt idx="113">
                  <c:v>257</c:v>
                </c:pt>
                <c:pt idx="114">
                  <c:v>290</c:v>
                </c:pt>
                <c:pt idx="115">
                  <c:v>278</c:v>
                </c:pt>
                <c:pt idx="116">
                  <c:v>132</c:v>
                </c:pt>
                <c:pt idx="117">
                  <c:v>155</c:v>
                </c:pt>
                <c:pt idx="118">
                  <c:v>334</c:v>
                </c:pt>
                <c:pt idx="119">
                  <c:v>424</c:v>
                </c:pt>
                <c:pt idx="120">
                  <c:v>420</c:v>
                </c:pt>
                <c:pt idx="121">
                  <c:v>479</c:v>
                </c:pt>
                <c:pt idx="122">
                  <c:v>190</c:v>
                </c:pt>
                <c:pt idx="123">
                  <c:v>215</c:v>
                </c:pt>
                <c:pt idx="124">
                  <c:v>239</c:v>
                </c:pt>
                <c:pt idx="125">
                  <c:v>501</c:v>
                </c:pt>
                <c:pt idx="126">
                  <c:v>463</c:v>
                </c:pt>
                <c:pt idx="127">
                  <c:v>447</c:v>
                </c:pt>
                <c:pt idx="128">
                  <c:v>371</c:v>
                </c:pt>
                <c:pt idx="129">
                  <c:v>364</c:v>
                </c:pt>
                <c:pt idx="130">
                  <c:v>151</c:v>
                </c:pt>
                <c:pt idx="131">
                  <c:v>237</c:v>
                </c:pt>
                <c:pt idx="132">
                  <c:v>470</c:v>
                </c:pt>
                <c:pt idx="133">
                  <c:v>1092</c:v>
                </c:pt>
                <c:pt idx="134">
                  <c:v>816</c:v>
                </c:pt>
                <c:pt idx="135">
                  <c:v>625</c:v>
                </c:pt>
                <c:pt idx="136">
                  <c:v>341</c:v>
                </c:pt>
                <c:pt idx="137">
                  <c:v>188</c:v>
                </c:pt>
                <c:pt idx="138">
                  <c:v>354</c:v>
                </c:pt>
                <c:pt idx="139">
                  <c:v>596</c:v>
                </c:pt>
                <c:pt idx="140">
                  <c:v>708</c:v>
                </c:pt>
                <c:pt idx="141">
                  <c:v>587</c:v>
                </c:pt>
                <c:pt idx="142">
                  <c:v>504</c:v>
                </c:pt>
                <c:pt idx="143">
                  <c:v>424</c:v>
                </c:pt>
                <c:pt idx="144">
                  <c:v>269</c:v>
                </c:pt>
                <c:pt idx="145">
                  <c:v>439</c:v>
                </c:pt>
                <c:pt idx="146">
                  <c:v>730</c:v>
                </c:pt>
                <c:pt idx="147">
                  <c:v>770</c:v>
                </c:pt>
                <c:pt idx="148">
                  <c:v>667</c:v>
                </c:pt>
                <c:pt idx="149">
                  <c:v>647</c:v>
                </c:pt>
                <c:pt idx="150">
                  <c:v>387</c:v>
                </c:pt>
                <c:pt idx="151">
                  <c:v>1044</c:v>
                </c:pt>
                <c:pt idx="152">
                  <c:v>759</c:v>
                </c:pt>
                <c:pt idx="153">
                  <c:v>793</c:v>
                </c:pt>
                <c:pt idx="154">
                  <c:v>947</c:v>
                </c:pt>
                <c:pt idx="155">
                  <c:v>736</c:v>
                </c:pt>
                <c:pt idx="156">
                  <c:v>719</c:v>
                </c:pt>
                <c:pt idx="157">
                  <c:v>602</c:v>
                </c:pt>
                <c:pt idx="158">
                  <c:v>267</c:v>
                </c:pt>
                <c:pt idx="159">
                  <c:v>473</c:v>
                </c:pt>
                <c:pt idx="160">
                  <c:v>648</c:v>
                </c:pt>
                <c:pt idx="161">
                  <c:v>741</c:v>
                </c:pt>
                <c:pt idx="162">
                  <c:v>679</c:v>
                </c:pt>
                <c:pt idx="163">
                  <c:v>654</c:v>
                </c:pt>
                <c:pt idx="164">
                  <c:v>523</c:v>
                </c:pt>
                <c:pt idx="165">
                  <c:v>273</c:v>
                </c:pt>
                <c:pt idx="166">
                  <c:v>480</c:v>
                </c:pt>
                <c:pt idx="167">
                  <c:v>895</c:v>
                </c:pt>
                <c:pt idx="168">
                  <c:v>782</c:v>
                </c:pt>
                <c:pt idx="169">
                  <c:v>730</c:v>
                </c:pt>
                <c:pt idx="170">
                  <c:v>665</c:v>
                </c:pt>
                <c:pt idx="171">
                  <c:v>539</c:v>
                </c:pt>
                <c:pt idx="172">
                  <c:v>276</c:v>
                </c:pt>
                <c:pt idx="173">
                  <c:v>485</c:v>
                </c:pt>
                <c:pt idx="174">
                  <c:v>836</c:v>
                </c:pt>
                <c:pt idx="175">
                  <c:v>579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42-4621-8A6C-1EBFF12F14B8}"/>
            </c:ext>
          </c:extLst>
        </c:ser>
        <c:ser>
          <c:idx val="1"/>
          <c:order val="1"/>
          <c:tx>
            <c:strRef>
              <c:f>Mexico!$E$1</c:f>
              <c:strCache>
                <c:ptCount val="1"/>
                <c:pt idx="0">
                  <c:v>predict_inc_death_06-17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Mexico!$E$150:$E$177</c:f>
              <c:numCache>
                <c:formatCode>General</c:formatCode>
                <c:ptCount val="28"/>
                <c:pt idx="0">
                  <c:v>603</c:v>
                </c:pt>
                <c:pt idx="1">
                  <c:v>611</c:v>
                </c:pt>
                <c:pt idx="2">
                  <c:v>620</c:v>
                </c:pt>
                <c:pt idx="3">
                  <c:v>628</c:v>
                </c:pt>
                <c:pt idx="4">
                  <c:v>635</c:v>
                </c:pt>
                <c:pt idx="5">
                  <c:v>642</c:v>
                </c:pt>
                <c:pt idx="6">
                  <c:v>648</c:v>
                </c:pt>
                <c:pt idx="7">
                  <c:v>654</c:v>
                </c:pt>
                <c:pt idx="8">
                  <c:v>659</c:v>
                </c:pt>
                <c:pt idx="9">
                  <c:v>666</c:v>
                </c:pt>
                <c:pt idx="10">
                  <c:v>671</c:v>
                </c:pt>
                <c:pt idx="11">
                  <c:v>677</c:v>
                </c:pt>
                <c:pt idx="12">
                  <c:v>680</c:v>
                </c:pt>
                <c:pt idx="13">
                  <c:v>683</c:v>
                </c:pt>
                <c:pt idx="14">
                  <c:v>687</c:v>
                </c:pt>
                <c:pt idx="15">
                  <c:v>691</c:v>
                </c:pt>
                <c:pt idx="16">
                  <c:v>693</c:v>
                </c:pt>
                <c:pt idx="17">
                  <c:v>697</c:v>
                </c:pt>
                <c:pt idx="18">
                  <c:v>698</c:v>
                </c:pt>
                <c:pt idx="19">
                  <c:v>700</c:v>
                </c:pt>
                <c:pt idx="20">
                  <c:v>700</c:v>
                </c:pt>
                <c:pt idx="21">
                  <c:v>701</c:v>
                </c:pt>
                <c:pt idx="22">
                  <c:v>702</c:v>
                </c:pt>
                <c:pt idx="23">
                  <c:v>702</c:v>
                </c:pt>
                <c:pt idx="24">
                  <c:v>702</c:v>
                </c:pt>
                <c:pt idx="25">
                  <c:v>702</c:v>
                </c:pt>
                <c:pt idx="26">
                  <c:v>699</c:v>
                </c:pt>
                <c:pt idx="27">
                  <c:v>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042-4621-8A6C-1EBFF12F14B8}"/>
            </c:ext>
          </c:extLst>
        </c:ser>
        <c:ser>
          <c:idx val="2"/>
          <c:order val="2"/>
          <c:tx>
            <c:strRef>
              <c:f>Mexico!$G$1</c:f>
              <c:strCache>
                <c:ptCount val="1"/>
                <c:pt idx="0">
                  <c:v>predict_inc_death_07-01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Mexico!$G$164:$G$177</c:f>
              <c:numCache>
                <c:formatCode>General</c:formatCode>
                <c:ptCount val="14"/>
                <c:pt idx="0">
                  <c:v>737</c:v>
                </c:pt>
                <c:pt idx="1">
                  <c:v>743</c:v>
                </c:pt>
                <c:pt idx="2">
                  <c:v>748</c:v>
                </c:pt>
                <c:pt idx="3">
                  <c:v>753</c:v>
                </c:pt>
                <c:pt idx="4">
                  <c:v>758</c:v>
                </c:pt>
                <c:pt idx="5">
                  <c:v>762</c:v>
                </c:pt>
                <c:pt idx="6">
                  <c:v>766</c:v>
                </c:pt>
                <c:pt idx="7">
                  <c:v>770</c:v>
                </c:pt>
                <c:pt idx="8">
                  <c:v>773</c:v>
                </c:pt>
                <c:pt idx="9">
                  <c:v>775</c:v>
                </c:pt>
                <c:pt idx="10">
                  <c:v>777</c:v>
                </c:pt>
                <c:pt idx="11">
                  <c:v>778</c:v>
                </c:pt>
                <c:pt idx="12">
                  <c:v>780</c:v>
                </c:pt>
                <c:pt idx="13">
                  <c:v>782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042-4621-8A6C-1EBFF12F14B8}"/>
            </c:ext>
          </c:extLst>
        </c:ser>
        <c:ser>
          <c:idx val="3"/>
          <c:order val="3"/>
          <c:tx>
            <c:strRef>
              <c:f>Mexico!$I$1</c:f>
              <c:strCache>
                <c:ptCount val="1"/>
                <c:pt idx="0">
                  <c:v>predict_inc_death_07-08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Mexico!$A$171:$A$177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Mexico!$I$171:$I$177</c:f>
              <c:numCache>
                <c:formatCode>General</c:formatCode>
                <c:ptCount val="7"/>
                <c:pt idx="0">
                  <c:v>755</c:v>
                </c:pt>
                <c:pt idx="1">
                  <c:v>758</c:v>
                </c:pt>
                <c:pt idx="2">
                  <c:v>760</c:v>
                </c:pt>
                <c:pt idx="3">
                  <c:v>763</c:v>
                </c:pt>
                <c:pt idx="4">
                  <c:v>763</c:v>
                </c:pt>
                <c:pt idx="5">
                  <c:v>764</c:v>
                </c:pt>
                <c:pt idx="6">
                  <c:v>764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042-4621-8A6C-1EBFF12F1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India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India!$B$1</c:f>
              <c:strCache>
                <c:ptCount val="1"/>
                <c:pt idx="0">
                  <c:v>India_cum_death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India!$A$2:$A$208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India!$B$2:$B$208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5</c:v>
                </c:pt>
                <c:pt idx="59">
                  <c:v>4</c:v>
                </c:pt>
                <c:pt idx="60">
                  <c:v>7</c:v>
                </c:pt>
                <c:pt idx="61">
                  <c:v>10</c:v>
                </c:pt>
                <c:pt idx="62">
                  <c:v>10</c:v>
                </c:pt>
                <c:pt idx="63">
                  <c:v>12</c:v>
                </c:pt>
                <c:pt idx="64">
                  <c:v>20</c:v>
                </c:pt>
                <c:pt idx="65">
                  <c:v>20</c:v>
                </c:pt>
                <c:pt idx="66">
                  <c:v>24</c:v>
                </c:pt>
                <c:pt idx="67">
                  <c:v>27</c:v>
                </c:pt>
                <c:pt idx="68">
                  <c:v>32</c:v>
                </c:pt>
                <c:pt idx="69">
                  <c:v>35</c:v>
                </c:pt>
                <c:pt idx="70">
                  <c:v>58</c:v>
                </c:pt>
                <c:pt idx="71">
                  <c:v>72</c:v>
                </c:pt>
                <c:pt idx="72">
                  <c:v>72</c:v>
                </c:pt>
                <c:pt idx="73">
                  <c:v>86</c:v>
                </c:pt>
                <c:pt idx="74">
                  <c:v>99</c:v>
                </c:pt>
                <c:pt idx="75">
                  <c:v>136</c:v>
                </c:pt>
                <c:pt idx="76">
                  <c:v>150</c:v>
                </c:pt>
                <c:pt idx="77">
                  <c:v>178</c:v>
                </c:pt>
                <c:pt idx="78">
                  <c:v>226</c:v>
                </c:pt>
                <c:pt idx="79">
                  <c:v>246</c:v>
                </c:pt>
                <c:pt idx="80">
                  <c:v>288</c:v>
                </c:pt>
                <c:pt idx="81">
                  <c:v>331</c:v>
                </c:pt>
                <c:pt idx="82">
                  <c:v>358</c:v>
                </c:pt>
                <c:pt idx="83">
                  <c:v>393</c:v>
                </c:pt>
                <c:pt idx="84">
                  <c:v>405</c:v>
                </c:pt>
                <c:pt idx="85">
                  <c:v>448</c:v>
                </c:pt>
                <c:pt idx="86">
                  <c:v>486</c:v>
                </c:pt>
                <c:pt idx="87">
                  <c:v>521</c:v>
                </c:pt>
                <c:pt idx="88">
                  <c:v>559</c:v>
                </c:pt>
                <c:pt idx="89">
                  <c:v>592</c:v>
                </c:pt>
                <c:pt idx="90">
                  <c:v>645</c:v>
                </c:pt>
                <c:pt idx="91">
                  <c:v>681</c:v>
                </c:pt>
                <c:pt idx="92">
                  <c:v>721</c:v>
                </c:pt>
                <c:pt idx="93">
                  <c:v>780</c:v>
                </c:pt>
                <c:pt idx="94">
                  <c:v>825</c:v>
                </c:pt>
                <c:pt idx="95">
                  <c:v>881</c:v>
                </c:pt>
                <c:pt idx="96">
                  <c:v>939</c:v>
                </c:pt>
                <c:pt idx="97">
                  <c:v>1008</c:v>
                </c:pt>
                <c:pt idx="98">
                  <c:v>1079</c:v>
                </c:pt>
                <c:pt idx="99">
                  <c:v>1154</c:v>
                </c:pt>
                <c:pt idx="100">
                  <c:v>1223</c:v>
                </c:pt>
                <c:pt idx="101">
                  <c:v>1323</c:v>
                </c:pt>
                <c:pt idx="102">
                  <c:v>1391</c:v>
                </c:pt>
                <c:pt idx="103">
                  <c:v>1566</c:v>
                </c:pt>
                <c:pt idx="104">
                  <c:v>1693</c:v>
                </c:pt>
                <c:pt idx="105">
                  <c:v>1785</c:v>
                </c:pt>
                <c:pt idx="106">
                  <c:v>1889</c:v>
                </c:pt>
                <c:pt idx="107">
                  <c:v>1985</c:v>
                </c:pt>
                <c:pt idx="108">
                  <c:v>2101</c:v>
                </c:pt>
                <c:pt idx="109">
                  <c:v>2212</c:v>
                </c:pt>
                <c:pt idx="110">
                  <c:v>2294</c:v>
                </c:pt>
                <c:pt idx="111">
                  <c:v>2415</c:v>
                </c:pt>
                <c:pt idx="112">
                  <c:v>2551</c:v>
                </c:pt>
                <c:pt idx="113">
                  <c:v>2649</c:v>
                </c:pt>
                <c:pt idx="114">
                  <c:v>2753</c:v>
                </c:pt>
                <c:pt idx="115">
                  <c:v>2871</c:v>
                </c:pt>
                <c:pt idx="116">
                  <c:v>3025</c:v>
                </c:pt>
                <c:pt idx="117">
                  <c:v>3156</c:v>
                </c:pt>
                <c:pt idx="118">
                  <c:v>3302</c:v>
                </c:pt>
                <c:pt idx="119">
                  <c:v>3434</c:v>
                </c:pt>
                <c:pt idx="120">
                  <c:v>3584</c:v>
                </c:pt>
                <c:pt idx="121">
                  <c:v>3726</c:v>
                </c:pt>
                <c:pt idx="122">
                  <c:v>3868</c:v>
                </c:pt>
                <c:pt idx="123">
                  <c:v>4024</c:v>
                </c:pt>
                <c:pt idx="124">
                  <c:v>4172</c:v>
                </c:pt>
                <c:pt idx="125">
                  <c:v>4344</c:v>
                </c:pt>
                <c:pt idx="126">
                  <c:v>4534</c:v>
                </c:pt>
                <c:pt idx="127">
                  <c:v>4711</c:v>
                </c:pt>
                <c:pt idx="128">
                  <c:v>4980</c:v>
                </c:pt>
                <c:pt idx="129">
                  <c:v>5185</c:v>
                </c:pt>
                <c:pt idx="130">
                  <c:v>5408</c:v>
                </c:pt>
                <c:pt idx="131">
                  <c:v>5608</c:v>
                </c:pt>
                <c:pt idx="132">
                  <c:v>5829</c:v>
                </c:pt>
                <c:pt idx="133">
                  <c:v>6088</c:v>
                </c:pt>
                <c:pt idx="134">
                  <c:v>6363</c:v>
                </c:pt>
                <c:pt idx="135">
                  <c:v>6649</c:v>
                </c:pt>
                <c:pt idx="136">
                  <c:v>6946</c:v>
                </c:pt>
                <c:pt idx="137">
                  <c:v>7207</c:v>
                </c:pt>
                <c:pt idx="138">
                  <c:v>7473</c:v>
                </c:pt>
                <c:pt idx="139">
                  <c:v>7750</c:v>
                </c:pt>
                <c:pt idx="140">
                  <c:v>8102</c:v>
                </c:pt>
                <c:pt idx="141">
                  <c:v>8498</c:v>
                </c:pt>
                <c:pt idx="142">
                  <c:v>8884</c:v>
                </c:pt>
                <c:pt idx="143">
                  <c:v>9195</c:v>
                </c:pt>
                <c:pt idx="144">
                  <c:v>9520</c:v>
                </c:pt>
                <c:pt idx="145">
                  <c:v>9900</c:v>
                </c:pt>
                <c:pt idx="146">
                  <c:v>11903</c:v>
                </c:pt>
                <c:pt idx="147">
                  <c:v>12237</c:v>
                </c:pt>
                <c:pt idx="148">
                  <c:v>12573</c:v>
                </c:pt>
                <c:pt idx="149">
                  <c:v>12948</c:v>
                </c:pt>
                <c:pt idx="150">
                  <c:v>13254</c:v>
                </c:pt>
                <c:pt idx="151">
                  <c:v>13699</c:v>
                </c:pt>
                <c:pt idx="152">
                  <c:v>14011</c:v>
                </c:pt>
                <c:pt idx="153">
                  <c:v>14476</c:v>
                </c:pt>
                <c:pt idx="154">
                  <c:v>14894</c:v>
                </c:pt>
                <c:pt idx="155">
                  <c:v>15301</c:v>
                </c:pt>
                <c:pt idx="156">
                  <c:v>15685</c:v>
                </c:pt>
                <c:pt idx="157">
                  <c:v>16095</c:v>
                </c:pt>
                <c:pt idx="158">
                  <c:v>16475</c:v>
                </c:pt>
                <c:pt idx="159">
                  <c:v>16893</c:v>
                </c:pt>
                <c:pt idx="160">
                  <c:v>17400</c:v>
                </c:pt>
                <c:pt idx="161">
                  <c:v>17834</c:v>
                </c:pt>
                <c:pt idx="162">
                  <c:v>18213</c:v>
                </c:pt>
                <c:pt idx="163">
                  <c:v>18655</c:v>
                </c:pt>
                <c:pt idx="164">
                  <c:v>19268</c:v>
                </c:pt>
                <c:pt idx="165">
                  <c:v>19693</c:v>
                </c:pt>
                <c:pt idx="166">
                  <c:v>20159</c:v>
                </c:pt>
                <c:pt idx="167">
                  <c:v>20642</c:v>
                </c:pt>
                <c:pt idx="168">
                  <c:v>21129</c:v>
                </c:pt>
                <c:pt idx="169">
                  <c:v>21604</c:v>
                </c:pt>
                <c:pt idx="170">
                  <c:v>22123</c:v>
                </c:pt>
                <c:pt idx="171">
                  <c:v>22673</c:v>
                </c:pt>
                <c:pt idx="172">
                  <c:v>23174</c:v>
                </c:pt>
                <c:pt idx="173">
                  <c:v>23727</c:v>
                </c:pt>
                <c:pt idx="174">
                  <c:v>24309</c:v>
                </c:pt>
                <c:pt idx="175">
                  <c:v>24914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2-4B2A-A35E-3592BDCF5AB5}"/>
            </c:ext>
          </c:extLst>
        </c:ser>
        <c:ser>
          <c:idx val="1"/>
          <c:order val="1"/>
          <c:tx>
            <c:strRef>
              <c:f>India!$D$1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India!$D$149:$D$177</c:f>
              <c:numCache>
                <c:formatCode>General</c:formatCode>
                <c:ptCount val="29"/>
                <c:pt idx="0">
                  <c:v>10783</c:v>
                </c:pt>
                <c:pt idx="1">
                  <c:v>11161</c:v>
                </c:pt>
                <c:pt idx="2">
                  <c:v>11547</c:v>
                </c:pt>
                <c:pt idx="3">
                  <c:v>11939</c:v>
                </c:pt>
                <c:pt idx="4">
                  <c:v>12340</c:v>
                </c:pt>
                <c:pt idx="5">
                  <c:v>12746</c:v>
                </c:pt>
                <c:pt idx="6">
                  <c:v>13160</c:v>
                </c:pt>
                <c:pt idx="7">
                  <c:v>13581</c:v>
                </c:pt>
                <c:pt idx="8">
                  <c:v>14008</c:v>
                </c:pt>
                <c:pt idx="9">
                  <c:v>14442</c:v>
                </c:pt>
                <c:pt idx="10">
                  <c:v>14881</c:v>
                </c:pt>
                <c:pt idx="11">
                  <c:v>15328</c:v>
                </c:pt>
                <c:pt idx="12">
                  <c:v>15779</c:v>
                </c:pt>
                <c:pt idx="13">
                  <c:v>16238</c:v>
                </c:pt>
                <c:pt idx="14">
                  <c:v>16700</c:v>
                </c:pt>
                <c:pt idx="15">
                  <c:v>17170</c:v>
                </c:pt>
                <c:pt idx="16">
                  <c:v>17644</c:v>
                </c:pt>
                <c:pt idx="17">
                  <c:v>18123</c:v>
                </c:pt>
                <c:pt idx="18">
                  <c:v>18606</c:v>
                </c:pt>
                <c:pt idx="19">
                  <c:v>19094</c:v>
                </c:pt>
                <c:pt idx="20">
                  <c:v>19587</c:v>
                </c:pt>
                <c:pt idx="21">
                  <c:v>20083</c:v>
                </c:pt>
                <c:pt idx="22">
                  <c:v>20584</c:v>
                </c:pt>
                <c:pt idx="23">
                  <c:v>21087</c:v>
                </c:pt>
                <c:pt idx="24">
                  <c:v>21595</c:v>
                </c:pt>
                <c:pt idx="25">
                  <c:v>22105</c:v>
                </c:pt>
                <c:pt idx="26">
                  <c:v>22618</c:v>
                </c:pt>
                <c:pt idx="27">
                  <c:v>23133</c:v>
                </c:pt>
                <c:pt idx="28">
                  <c:v>23651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2-4B2A-A35E-3592BDCF5AB5}"/>
            </c:ext>
          </c:extLst>
        </c:ser>
        <c:ser>
          <c:idx val="2"/>
          <c:order val="2"/>
          <c:tx>
            <c:strRef>
              <c:f>India!$F$1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India!$F$163:$F$177</c:f>
              <c:numCache>
                <c:formatCode>General</c:formatCode>
                <c:ptCount val="15"/>
                <c:pt idx="0">
                  <c:v>18589</c:v>
                </c:pt>
                <c:pt idx="1">
                  <c:v>19210</c:v>
                </c:pt>
                <c:pt idx="2">
                  <c:v>19845</c:v>
                </c:pt>
                <c:pt idx="3">
                  <c:v>20491</c:v>
                </c:pt>
                <c:pt idx="4">
                  <c:v>21149</c:v>
                </c:pt>
                <c:pt idx="5">
                  <c:v>21819</c:v>
                </c:pt>
                <c:pt idx="6">
                  <c:v>22500</c:v>
                </c:pt>
                <c:pt idx="7">
                  <c:v>23193</c:v>
                </c:pt>
                <c:pt idx="8">
                  <c:v>23897</c:v>
                </c:pt>
                <c:pt idx="9">
                  <c:v>24613</c:v>
                </c:pt>
                <c:pt idx="10">
                  <c:v>25340</c:v>
                </c:pt>
                <c:pt idx="11">
                  <c:v>26078</c:v>
                </c:pt>
                <c:pt idx="12">
                  <c:v>26827</c:v>
                </c:pt>
                <c:pt idx="13">
                  <c:v>27586</c:v>
                </c:pt>
                <c:pt idx="14">
                  <c:v>28356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2-4B2A-A35E-3592BDCF5AB5}"/>
            </c:ext>
          </c:extLst>
        </c:ser>
        <c:ser>
          <c:idx val="3"/>
          <c:order val="3"/>
          <c:tx>
            <c:strRef>
              <c:f>India!$H$1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India!$H$170:$H$177</c:f>
              <c:numCache>
                <c:formatCode>General</c:formatCode>
                <c:ptCount val="8"/>
                <c:pt idx="0">
                  <c:v>22825</c:v>
                </c:pt>
                <c:pt idx="1">
                  <c:v>23510</c:v>
                </c:pt>
                <c:pt idx="2">
                  <c:v>24206</c:v>
                </c:pt>
                <c:pt idx="3">
                  <c:v>24913</c:v>
                </c:pt>
                <c:pt idx="4">
                  <c:v>25630</c:v>
                </c:pt>
                <c:pt idx="5">
                  <c:v>26357</c:v>
                </c:pt>
                <c:pt idx="6">
                  <c:v>27094</c:v>
                </c:pt>
                <c:pt idx="7">
                  <c:v>27841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402-4B2A-A35E-3592BDCF5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India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India!$C$1</c:f>
              <c:strCache>
                <c:ptCount val="1"/>
                <c:pt idx="0">
                  <c:v>India_inc_death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India!$A$2:$A$208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India!$C$2:$C$208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1</c:v>
                </c:pt>
                <c:pt idx="58">
                  <c:v>1</c:v>
                </c:pt>
                <c:pt idx="59">
                  <c:v>0</c:v>
                </c:pt>
                <c:pt idx="60">
                  <c:v>3</c:v>
                </c:pt>
                <c:pt idx="61">
                  <c:v>3</c:v>
                </c:pt>
                <c:pt idx="62">
                  <c:v>0</c:v>
                </c:pt>
                <c:pt idx="63">
                  <c:v>2</c:v>
                </c:pt>
                <c:pt idx="64">
                  <c:v>8</c:v>
                </c:pt>
                <c:pt idx="65">
                  <c:v>0</c:v>
                </c:pt>
                <c:pt idx="66">
                  <c:v>4</c:v>
                </c:pt>
                <c:pt idx="67">
                  <c:v>3</c:v>
                </c:pt>
                <c:pt idx="68">
                  <c:v>5</c:v>
                </c:pt>
                <c:pt idx="69">
                  <c:v>3</c:v>
                </c:pt>
                <c:pt idx="70">
                  <c:v>23</c:v>
                </c:pt>
                <c:pt idx="71">
                  <c:v>14</c:v>
                </c:pt>
                <c:pt idx="72">
                  <c:v>0</c:v>
                </c:pt>
                <c:pt idx="73">
                  <c:v>14</c:v>
                </c:pt>
                <c:pt idx="74">
                  <c:v>13</c:v>
                </c:pt>
                <c:pt idx="75">
                  <c:v>37</c:v>
                </c:pt>
                <c:pt idx="76">
                  <c:v>14</c:v>
                </c:pt>
                <c:pt idx="77">
                  <c:v>28</c:v>
                </c:pt>
                <c:pt idx="78">
                  <c:v>48</c:v>
                </c:pt>
                <c:pt idx="79">
                  <c:v>20</c:v>
                </c:pt>
                <c:pt idx="80">
                  <c:v>42</c:v>
                </c:pt>
                <c:pt idx="81">
                  <c:v>43</c:v>
                </c:pt>
                <c:pt idx="82">
                  <c:v>27</c:v>
                </c:pt>
                <c:pt idx="83">
                  <c:v>35</c:v>
                </c:pt>
                <c:pt idx="84">
                  <c:v>12</c:v>
                </c:pt>
                <c:pt idx="85">
                  <c:v>43</c:v>
                </c:pt>
                <c:pt idx="86">
                  <c:v>38</c:v>
                </c:pt>
                <c:pt idx="87">
                  <c:v>35</c:v>
                </c:pt>
                <c:pt idx="88">
                  <c:v>38</c:v>
                </c:pt>
                <c:pt idx="89">
                  <c:v>33</c:v>
                </c:pt>
                <c:pt idx="90">
                  <c:v>53</c:v>
                </c:pt>
                <c:pt idx="91">
                  <c:v>36</c:v>
                </c:pt>
                <c:pt idx="92">
                  <c:v>40</c:v>
                </c:pt>
                <c:pt idx="93">
                  <c:v>59</c:v>
                </c:pt>
                <c:pt idx="94">
                  <c:v>45</c:v>
                </c:pt>
                <c:pt idx="95">
                  <c:v>56</c:v>
                </c:pt>
                <c:pt idx="96">
                  <c:v>58</c:v>
                </c:pt>
                <c:pt idx="97">
                  <c:v>69</c:v>
                </c:pt>
                <c:pt idx="98">
                  <c:v>71</c:v>
                </c:pt>
                <c:pt idx="99">
                  <c:v>75</c:v>
                </c:pt>
                <c:pt idx="100">
                  <c:v>69</c:v>
                </c:pt>
                <c:pt idx="101">
                  <c:v>100</c:v>
                </c:pt>
                <c:pt idx="102">
                  <c:v>68</c:v>
                </c:pt>
                <c:pt idx="103">
                  <c:v>175</c:v>
                </c:pt>
                <c:pt idx="104">
                  <c:v>127</c:v>
                </c:pt>
                <c:pt idx="105">
                  <c:v>92</c:v>
                </c:pt>
                <c:pt idx="106">
                  <c:v>104</c:v>
                </c:pt>
                <c:pt idx="107">
                  <c:v>96</c:v>
                </c:pt>
                <c:pt idx="108">
                  <c:v>116</c:v>
                </c:pt>
                <c:pt idx="109">
                  <c:v>111</c:v>
                </c:pt>
                <c:pt idx="110">
                  <c:v>82</c:v>
                </c:pt>
                <c:pt idx="111">
                  <c:v>121</c:v>
                </c:pt>
                <c:pt idx="112">
                  <c:v>136</c:v>
                </c:pt>
                <c:pt idx="113">
                  <c:v>98</c:v>
                </c:pt>
                <c:pt idx="114">
                  <c:v>104</c:v>
                </c:pt>
                <c:pt idx="115">
                  <c:v>118</c:v>
                </c:pt>
                <c:pt idx="116">
                  <c:v>154</c:v>
                </c:pt>
                <c:pt idx="117">
                  <c:v>131</c:v>
                </c:pt>
                <c:pt idx="118">
                  <c:v>146</c:v>
                </c:pt>
                <c:pt idx="119">
                  <c:v>132</c:v>
                </c:pt>
                <c:pt idx="120">
                  <c:v>150</c:v>
                </c:pt>
                <c:pt idx="121">
                  <c:v>142</c:v>
                </c:pt>
                <c:pt idx="122">
                  <c:v>142</c:v>
                </c:pt>
                <c:pt idx="123">
                  <c:v>156</c:v>
                </c:pt>
                <c:pt idx="124">
                  <c:v>148</c:v>
                </c:pt>
                <c:pt idx="125">
                  <c:v>172</c:v>
                </c:pt>
                <c:pt idx="126">
                  <c:v>190</c:v>
                </c:pt>
                <c:pt idx="127">
                  <c:v>177</c:v>
                </c:pt>
                <c:pt idx="128">
                  <c:v>269</c:v>
                </c:pt>
                <c:pt idx="129">
                  <c:v>205</c:v>
                </c:pt>
                <c:pt idx="130">
                  <c:v>223</c:v>
                </c:pt>
                <c:pt idx="131">
                  <c:v>200</c:v>
                </c:pt>
                <c:pt idx="132">
                  <c:v>221</c:v>
                </c:pt>
                <c:pt idx="133">
                  <c:v>259</c:v>
                </c:pt>
                <c:pt idx="134">
                  <c:v>275</c:v>
                </c:pt>
                <c:pt idx="135">
                  <c:v>286</c:v>
                </c:pt>
                <c:pt idx="136">
                  <c:v>297</c:v>
                </c:pt>
                <c:pt idx="137">
                  <c:v>261</c:v>
                </c:pt>
                <c:pt idx="138">
                  <c:v>266</c:v>
                </c:pt>
                <c:pt idx="139">
                  <c:v>277</c:v>
                </c:pt>
                <c:pt idx="140">
                  <c:v>352</c:v>
                </c:pt>
                <c:pt idx="141">
                  <c:v>396</c:v>
                </c:pt>
                <c:pt idx="142">
                  <c:v>386</c:v>
                </c:pt>
                <c:pt idx="143">
                  <c:v>311</c:v>
                </c:pt>
                <c:pt idx="144">
                  <c:v>325</c:v>
                </c:pt>
                <c:pt idx="145">
                  <c:v>380</c:v>
                </c:pt>
                <c:pt idx="146">
                  <c:v>2003</c:v>
                </c:pt>
                <c:pt idx="147">
                  <c:v>334</c:v>
                </c:pt>
                <c:pt idx="148">
                  <c:v>336</c:v>
                </c:pt>
                <c:pt idx="149">
                  <c:v>375</c:v>
                </c:pt>
                <c:pt idx="150">
                  <c:v>306</c:v>
                </c:pt>
                <c:pt idx="151">
                  <c:v>445</c:v>
                </c:pt>
                <c:pt idx="152">
                  <c:v>312</c:v>
                </c:pt>
                <c:pt idx="153">
                  <c:v>465</c:v>
                </c:pt>
                <c:pt idx="154">
                  <c:v>418</c:v>
                </c:pt>
                <c:pt idx="155">
                  <c:v>407</c:v>
                </c:pt>
                <c:pt idx="156">
                  <c:v>384</c:v>
                </c:pt>
                <c:pt idx="157">
                  <c:v>410</c:v>
                </c:pt>
                <c:pt idx="158">
                  <c:v>380</c:v>
                </c:pt>
                <c:pt idx="159">
                  <c:v>418</c:v>
                </c:pt>
                <c:pt idx="160">
                  <c:v>507</c:v>
                </c:pt>
                <c:pt idx="161">
                  <c:v>434</c:v>
                </c:pt>
                <c:pt idx="162">
                  <c:v>379</c:v>
                </c:pt>
                <c:pt idx="163">
                  <c:v>442</c:v>
                </c:pt>
                <c:pt idx="164">
                  <c:v>613</c:v>
                </c:pt>
                <c:pt idx="165">
                  <c:v>425</c:v>
                </c:pt>
                <c:pt idx="166">
                  <c:v>466</c:v>
                </c:pt>
                <c:pt idx="167">
                  <c:v>483</c:v>
                </c:pt>
                <c:pt idx="168">
                  <c:v>487</c:v>
                </c:pt>
                <c:pt idx="169">
                  <c:v>475</c:v>
                </c:pt>
                <c:pt idx="170">
                  <c:v>519</c:v>
                </c:pt>
                <c:pt idx="171">
                  <c:v>550</c:v>
                </c:pt>
                <c:pt idx="172">
                  <c:v>501</c:v>
                </c:pt>
                <c:pt idx="173">
                  <c:v>553</c:v>
                </c:pt>
                <c:pt idx="174">
                  <c:v>582</c:v>
                </c:pt>
                <c:pt idx="175">
                  <c:v>605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70C-43EB-B135-8693DAE2F383}"/>
            </c:ext>
          </c:extLst>
        </c:ser>
        <c:ser>
          <c:idx val="1"/>
          <c:order val="1"/>
          <c:tx>
            <c:strRef>
              <c:f>India!$E$1</c:f>
              <c:strCache>
                <c:ptCount val="1"/>
                <c:pt idx="0">
                  <c:v>predict_inc_death_06-17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India!$E$150:$E$177</c:f>
              <c:numCache>
                <c:formatCode>General</c:formatCode>
                <c:ptCount val="28"/>
                <c:pt idx="0">
                  <c:v>378</c:v>
                </c:pt>
                <c:pt idx="1">
                  <c:v>386</c:v>
                </c:pt>
                <c:pt idx="2">
                  <c:v>392</c:v>
                </c:pt>
                <c:pt idx="3">
                  <c:v>401</c:v>
                </c:pt>
                <c:pt idx="4">
                  <c:v>406</c:v>
                </c:pt>
                <c:pt idx="5">
                  <c:v>414</c:v>
                </c:pt>
                <c:pt idx="6">
                  <c:v>421</c:v>
                </c:pt>
                <c:pt idx="7">
                  <c:v>427</c:v>
                </c:pt>
                <c:pt idx="8">
                  <c:v>434</c:v>
                </c:pt>
                <c:pt idx="9">
                  <c:v>439</c:v>
                </c:pt>
                <c:pt idx="10">
                  <c:v>447</c:v>
                </c:pt>
                <c:pt idx="11">
                  <c:v>451</c:v>
                </c:pt>
                <c:pt idx="12">
                  <c:v>459</c:v>
                </c:pt>
                <c:pt idx="13">
                  <c:v>462</c:v>
                </c:pt>
                <c:pt idx="14">
                  <c:v>470</c:v>
                </c:pt>
                <c:pt idx="15">
                  <c:v>474</c:v>
                </c:pt>
                <c:pt idx="16">
                  <c:v>479</c:v>
                </c:pt>
                <c:pt idx="17">
                  <c:v>483</c:v>
                </c:pt>
                <c:pt idx="18">
                  <c:v>488</c:v>
                </c:pt>
                <c:pt idx="19">
                  <c:v>493</c:v>
                </c:pt>
                <c:pt idx="20">
                  <c:v>496</c:v>
                </c:pt>
                <c:pt idx="21">
                  <c:v>501</c:v>
                </c:pt>
                <c:pt idx="22">
                  <c:v>503</c:v>
                </c:pt>
                <c:pt idx="23">
                  <c:v>508</c:v>
                </c:pt>
                <c:pt idx="24">
                  <c:v>510</c:v>
                </c:pt>
                <c:pt idx="25">
                  <c:v>513</c:v>
                </c:pt>
                <c:pt idx="26">
                  <c:v>515</c:v>
                </c:pt>
                <c:pt idx="27">
                  <c:v>518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0C-43EB-B135-8693DAE2F383}"/>
            </c:ext>
          </c:extLst>
        </c:ser>
        <c:ser>
          <c:idx val="2"/>
          <c:order val="2"/>
          <c:tx>
            <c:strRef>
              <c:f>India!$G$1</c:f>
              <c:strCache>
                <c:ptCount val="1"/>
                <c:pt idx="0">
                  <c:v>predict_inc_death_07-01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India!$G$164:$G$177</c:f>
              <c:numCache>
                <c:formatCode>General</c:formatCode>
                <c:ptCount val="14"/>
                <c:pt idx="0">
                  <c:v>621</c:v>
                </c:pt>
                <c:pt idx="1">
                  <c:v>635</c:v>
                </c:pt>
                <c:pt idx="2">
                  <c:v>646</c:v>
                </c:pt>
                <c:pt idx="3">
                  <c:v>658</c:v>
                </c:pt>
                <c:pt idx="4">
                  <c:v>670</c:v>
                </c:pt>
                <c:pt idx="5">
                  <c:v>681</c:v>
                </c:pt>
                <c:pt idx="6">
                  <c:v>693</c:v>
                </c:pt>
                <c:pt idx="7">
                  <c:v>704</c:v>
                </c:pt>
                <c:pt idx="8">
                  <c:v>716</c:v>
                </c:pt>
                <c:pt idx="9">
                  <c:v>727</c:v>
                </c:pt>
                <c:pt idx="10">
                  <c:v>738</c:v>
                </c:pt>
                <c:pt idx="11">
                  <c:v>749</c:v>
                </c:pt>
                <c:pt idx="12">
                  <c:v>759</c:v>
                </c:pt>
                <c:pt idx="13">
                  <c:v>770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70C-43EB-B135-8693DAE2F383}"/>
            </c:ext>
          </c:extLst>
        </c:ser>
        <c:ser>
          <c:idx val="3"/>
          <c:order val="3"/>
          <c:tx>
            <c:strRef>
              <c:f>India!$I$1</c:f>
              <c:strCache>
                <c:ptCount val="1"/>
                <c:pt idx="0">
                  <c:v>predict_inc_death_07-08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India!$A$171:$A$177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India!$I$171:$I$177</c:f>
              <c:numCache>
                <c:formatCode>General</c:formatCode>
                <c:ptCount val="7"/>
                <c:pt idx="0">
                  <c:v>685</c:v>
                </c:pt>
                <c:pt idx="1">
                  <c:v>696</c:v>
                </c:pt>
                <c:pt idx="2">
                  <c:v>707</c:v>
                </c:pt>
                <c:pt idx="3">
                  <c:v>717</c:v>
                </c:pt>
                <c:pt idx="4">
                  <c:v>727</c:v>
                </c:pt>
                <c:pt idx="5">
                  <c:v>737</c:v>
                </c:pt>
                <c:pt idx="6">
                  <c:v>747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70C-43EB-B135-8693DAE2F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ax val="2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Spain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Spain!$B$1</c:f>
              <c:strCache>
                <c:ptCount val="1"/>
                <c:pt idx="0">
                  <c:v>Spain_cum_death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Spain!$A$2:$A$208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Spain!$B$2:$B$208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5</c:v>
                </c:pt>
                <c:pt idx="45">
                  <c:v>10</c:v>
                </c:pt>
                <c:pt idx="46">
                  <c:v>17</c:v>
                </c:pt>
                <c:pt idx="47">
                  <c:v>28</c:v>
                </c:pt>
                <c:pt idx="48">
                  <c:v>35</c:v>
                </c:pt>
                <c:pt idx="49">
                  <c:v>54</c:v>
                </c:pt>
                <c:pt idx="50">
                  <c:v>55</c:v>
                </c:pt>
                <c:pt idx="51">
                  <c:v>133</c:v>
                </c:pt>
                <c:pt idx="52">
                  <c:v>195</c:v>
                </c:pt>
                <c:pt idx="53">
                  <c:v>289</c:v>
                </c:pt>
                <c:pt idx="54">
                  <c:v>342</c:v>
                </c:pt>
                <c:pt idx="55">
                  <c:v>533</c:v>
                </c:pt>
                <c:pt idx="56">
                  <c:v>623</c:v>
                </c:pt>
                <c:pt idx="57">
                  <c:v>830</c:v>
                </c:pt>
                <c:pt idx="58">
                  <c:v>1043</c:v>
                </c:pt>
                <c:pt idx="59">
                  <c:v>1375</c:v>
                </c:pt>
                <c:pt idx="60">
                  <c:v>1772</c:v>
                </c:pt>
                <c:pt idx="61">
                  <c:v>2311</c:v>
                </c:pt>
                <c:pt idx="62">
                  <c:v>2808</c:v>
                </c:pt>
                <c:pt idx="63">
                  <c:v>3647</c:v>
                </c:pt>
                <c:pt idx="64">
                  <c:v>4365</c:v>
                </c:pt>
                <c:pt idx="65">
                  <c:v>5138</c:v>
                </c:pt>
                <c:pt idx="66">
                  <c:v>5982</c:v>
                </c:pt>
                <c:pt idx="67">
                  <c:v>6803</c:v>
                </c:pt>
                <c:pt idx="68">
                  <c:v>7716</c:v>
                </c:pt>
                <c:pt idx="69">
                  <c:v>8464</c:v>
                </c:pt>
                <c:pt idx="70">
                  <c:v>9387</c:v>
                </c:pt>
                <c:pt idx="71">
                  <c:v>10348</c:v>
                </c:pt>
                <c:pt idx="72">
                  <c:v>11198</c:v>
                </c:pt>
                <c:pt idx="73">
                  <c:v>11947</c:v>
                </c:pt>
                <c:pt idx="74">
                  <c:v>12641</c:v>
                </c:pt>
                <c:pt idx="75">
                  <c:v>13341</c:v>
                </c:pt>
                <c:pt idx="76">
                  <c:v>14045</c:v>
                </c:pt>
                <c:pt idx="77">
                  <c:v>14792</c:v>
                </c:pt>
                <c:pt idx="78">
                  <c:v>15447</c:v>
                </c:pt>
                <c:pt idx="79">
                  <c:v>16081</c:v>
                </c:pt>
                <c:pt idx="80">
                  <c:v>16606</c:v>
                </c:pt>
                <c:pt idx="81">
                  <c:v>17209</c:v>
                </c:pt>
                <c:pt idx="82">
                  <c:v>17756</c:v>
                </c:pt>
                <c:pt idx="83">
                  <c:v>18056</c:v>
                </c:pt>
                <c:pt idx="84">
                  <c:v>18708</c:v>
                </c:pt>
                <c:pt idx="85">
                  <c:v>19315</c:v>
                </c:pt>
                <c:pt idx="86">
                  <c:v>20002</c:v>
                </c:pt>
                <c:pt idx="87">
                  <c:v>20043</c:v>
                </c:pt>
                <c:pt idx="88">
                  <c:v>20453</c:v>
                </c:pt>
                <c:pt idx="89">
                  <c:v>20852</c:v>
                </c:pt>
                <c:pt idx="90">
                  <c:v>21282</c:v>
                </c:pt>
                <c:pt idx="91">
                  <c:v>21717</c:v>
                </c:pt>
                <c:pt idx="92">
                  <c:v>22157</c:v>
                </c:pt>
                <c:pt idx="93">
                  <c:v>22524</c:v>
                </c:pt>
                <c:pt idx="94">
                  <c:v>22902</c:v>
                </c:pt>
                <c:pt idx="95">
                  <c:v>23190</c:v>
                </c:pt>
                <c:pt idx="96">
                  <c:v>23521</c:v>
                </c:pt>
                <c:pt idx="97">
                  <c:v>23822</c:v>
                </c:pt>
                <c:pt idx="98">
                  <c:v>24275</c:v>
                </c:pt>
                <c:pt idx="99">
                  <c:v>24543</c:v>
                </c:pt>
                <c:pt idx="100">
                  <c:v>24543</c:v>
                </c:pt>
                <c:pt idx="101">
                  <c:v>25100</c:v>
                </c:pt>
                <c:pt idx="102">
                  <c:v>25264</c:v>
                </c:pt>
                <c:pt idx="103">
                  <c:v>25428</c:v>
                </c:pt>
                <c:pt idx="104">
                  <c:v>25613</c:v>
                </c:pt>
                <c:pt idx="105">
                  <c:v>25857</c:v>
                </c:pt>
                <c:pt idx="106">
                  <c:v>26070</c:v>
                </c:pt>
                <c:pt idx="107">
                  <c:v>26299</c:v>
                </c:pt>
                <c:pt idx="108">
                  <c:v>26478</c:v>
                </c:pt>
                <c:pt idx="109">
                  <c:v>26621</c:v>
                </c:pt>
                <c:pt idx="110">
                  <c:v>26744</c:v>
                </c:pt>
                <c:pt idx="111">
                  <c:v>26920</c:v>
                </c:pt>
                <c:pt idx="112">
                  <c:v>27104</c:v>
                </c:pt>
                <c:pt idx="113">
                  <c:v>27321</c:v>
                </c:pt>
                <c:pt idx="114">
                  <c:v>27459</c:v>
                </c:pt>
                <c:pt idx="115">
                  <c:v>27563</c:v>
                </c:pt>
                <c:pt idx="116">
                  <c:v>27563</c:v>
                </c:pt>
                <c:pt idx="117">
                  <c:v>27709</c:v>
                </c:pt>
                <c:pt idx="118">
                  <c:v>27778</c:v>
                </c:pt>
                <c:pt idx="119">
                  <c:v>27888</c:v>
                </c:pt>
                <c:pt idx="120">
                  <c:v>27940</c:v>
                </c:pt>
                <c:pt idx="121">
                  <c:v>28628</c:v>
                </c:pt>
                <c:pt idx="122">
                  <c:v>28678</c:v>
                </c:pt>
                <c:pt idx="123">
                  <c:v>28752</c:v>
                </c:pt>
                <c:pt idx="124">
                  <c:v>26834</c:v>
                </c:pt>
                <c:pt idx="125">
                  <c:v>27117</c:v>
                </c:pt>
                <c:pt idx="126">
                  <c:v>27117</c:v>
                </c:pt>
                <c:pt idx="127">
                  <c:v>27119</c:v>
                </c:pt>
                <c:pt idx="128">
                  <c:v>27121</c:v>
                </c:pt>
                <c:pt idx="129">
                  <c:v>27125</c:v>
                </c:pt>
                <c:pt idx="130">
                  <c:v>27127</c:v>
                </c:pt>
                <c:pt idx="131">
                  <c:v>27127</c:v>
                </c:pt>
                <c:pt idx="132">
                  <c:v>27127</c:v>
                </c:pt>
                <c:pt idx="133">
                  <c:v>27128</c:v>
                </c:pt>
                <c:pt idx="134">
                  <c:v>27133</c:v>
                </c:pt>
                <c:pt idx="135">
                  <c:v>27134</c:v>
                </c:pt>
                <c:pt idx="136">
                  <c:v>27135</c:v>
                </c:pt>
                <c:pt idx="137">
                  <c:v>27136</c:v>
                </c:pt>
                <c:pt idx="138">
                  <c:v>27136</c:v>
                </c:pt>
                <c:pt idx="139">
                  <c:v>27136</c:v>
                </c:pt>
                <c:pt idx="140">
                  <c:v>27136</c:v>
                </c:pt>
                <c:pt idx="141">
                  <c:v>27136</c:v>
                </c:pt>
                <c:pt idx="142">
                  <c:v>27136</c:v>
                </c:pt>
                <c:pt idx="143">
                  <c:v>27136</c:v>
                </c:pt>
                <c:pt idx="144">
                  <c:v>27136</c:v>
                </c:pt>
                <c:pt idx="145">
                  <c:v>27136</c:v>
                </c:pt>
                <c:pt idx="146">
                  <c:v>27136</c:v>
                </c:pt>
                <c:pt idx="147">
                  <c:v>27136</c:v>
                </c:pt>
                <c:pt idx="148">
                  <c:v>27136</c:v>
                </c:pt>
                <c:pt idx="149">
                  <c:v>28315</c:v>
                </c:pt>
                <c:pt idx="150">
                  <c:v>28322</c:v>
                </c:pt>
                <c:pt idx="151">
                  <c:v>28323</c:v>
                </c:pt>
                <c:pt idx="152">
                  <c:v>28324</c:v>
                </c:pt>
                <c:pt idx="153">
                  <c:v>28325</c:v>
                </c:pt>
                <c:pt idx="154">
                  <c:v>28327</c:v>
                </c:pt>
                <c:pt idx="155">
                  <c:v>28330</c:v>
                </c:pt>
                <c:pt idx="156">
                  <c:v>28338</c:v>
                </c:pt>
                <c:pt idx="157">
                  <c:v>28341</c:v>
                </c:pt>
                <c:pt idx="158">
                  <c:v>28343</c:v>
                </c:pt>
                <c:pt idx="159">
                  <c:v>28346</c:v>
                </c:pt>
                <c:pt idx="160">
                  <c:v>28355</c:v>
                </c:pt>
                <c:pt idx="161">
                  <c:v>28364</c:v>
                </c:pt>
                <c:pt idx="162">
                  <c:v>28368</c:v>
                </c:pt>
                <c:pt idx="163">
                  <c:v>28385</c:v>
                </c:pt>
                <c:pt idx="164">
                  <c:v>28385</c:v>
                </c:pt>
                <c:pt idx="165">
                  <c:v>28385</c:v>
                </c:pt>
                <c:pt idx="166">
                  <c:v>28388</c:v>
                </c:pt>
                <c:pt idx="167">
                  <c:v>28392</c:v>
                </c:pt>
                <c:pt idx="168">
                  <c:v>28396</c:v>
                </c:pt>
                <c:pt idx="169">
                  <c:v>28401</c:v>
                </c:pt>
                <c:pt idx="170">
                  <c:v>28403</c:v>
                </c:pt>
                <c:pt idx="171">
                  <c:v>28403</c:v>
                </c:pt>
                <c:pt idx="172">
                  <c:v>28403</c:v>
                </c:pt>
                <c:pt idx="173">
                  <c:v>28406</c:v>
                </c:pt>
                <c:pt idx="174">
                  <c:v>28409</c:v>
                </c:pt>
                <c:pt idx="175">
                  <c:v>28413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6A-4B2E-918C-5CCB45D4D6A1}"/>
            </c:ext>
          </c:extLst>
        </c:ser>
        <c:ser>
          <c:idx val="1"/>
          <c:order val="1"/>
          <c:tx>
            <c:strRef>
              <c:f>Spain!$D$1</c:f>
              <c:strCache>
                <c:ptCount val="1"/>
                <c:pt idx="0">
                  <c:v>predict_cum_death_03-20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Spain!$D$54:$D$177</c:f>
              <c:numCache>
                <c:formatCode>General</c:formatCode>
                <c:ptCount val="124"/>
                <c:pt idx="6">
                  <c:v>960</c:v>
                </c:pt>
                <c:pt idx="7">
                  <c:v>1163</c:v>
                </c:pt>
                <c:pt idx="8">
                  <c:v>1393</c:v>
                </c:pt>
                <c:pt idx="9">
                  <c:v>1651</c:v>
                </c:pt>
                <c:pt idx="10">
                  <c:v>1938</c:v>
                </c:pt>
                <c:pt idx="11">
                  <c:v>2254</c:v>
                </c:pt>
                <c:pt idx="12">
                  <c:v>2598</c:v>
                </c:pt>
                <c:pt idx="13">
                  <c:v>2970</c:v>
                </c:pt>
                <c:pt idx="14">
                  <c:v>3369</c:v>
                </c:pt>
                <c:pt idx="15">
                  <c:v>3794</c:v>
                </c:pt>
                <c:pt idx="16">
                  <c:v>4244</c:v>
                </c:pt>
                <c:pt idx="17">
                  <c:v>4717</c:v>
                </c:pt>
                <c:pt idx="18">
                  <c:v>5211</c:v>
                </c:pt>
                <c:pt idx="19">
                  <c:v>5726</c:v>
                </c:pt>
                <c:pt idx="20">
                  <c:v>6259</c:v>
                </c:pt>
                <c:pt idx="21">
                  <c:v>6808</c:v>
                </c:pt>
                <c:pt idx="22">
                  <c:v>7370</c:v>
                </c:pt>
                <c:pt idx="23">
                  <c:v>7945</c:v>
                </c:pt>
                <c:pt idx="24">
                  <c:v>8529</c:v>
                </c:pt>
                <c:pt idx="25">
                  <c:v>9123</c:v>
                </c:pt>
                <c:pt idx="26">
                  <c:v>9723</c:v>
                </c:pt>
                <c:pt idx="27">
                  <c:v>10327</c:v>
                </c:pt>
                <c:pt idx="28">
                  <c:v>10934</c:v>
                </c:pt>
                <c:pt idx="29">
                  <c:v>11541</c:v>
                </c:pt>
                <c:pt idx="30">
                  <c:v>12149</c:v>
                </c:pt>
                <c:pt idx="31">
                  <c:v>12754</c:v>
                </c:pt>
                <c:pt idx="32">
                  <c:v>13356</c:v>
                </c:pt>
                <c:pt idx="33">
                  <c:v>13954</c:v>
                </c:pt>
                <c:pt idx="34">
                  <c:v>14545</c:v>
                </c:pt>
                <c:pt idx="35">
                  <c:v>15129</c:v>
                </c:pt>
                <c:pt idx="36">
                  <c:v>15705</c:v>
                </c:pt>
                <c:pt idx="37">
                  <c:v>16273</c:v>
                </c:pt>
                <c:pt idx="38">
                  <c:v>16831</c:v>
                </c:pt>
                <c:pt idx="39">
                  <c:v>17378</c:v>
                </c:pt>
                <c:pt idx="40">
                  <c:v>17915</c:v>
                </c:pt>
                <c:pt idx="41">
                  <c:v>18439</c:v>
                </c:pt>
                <c:pt idx="42">
                  <c:v>18952</c:v>
                </c:pt>
                <c:pt idx="43">
                  <c:v>19452</c:v>
                </c:pt>
                <c:pt idx="44">
                  <c:v>19940</c:v>
                </c:pt>
                <c:pt idx="45">
                  <c:v>20415</c:v>
                </c:pt>
                <c:pt idx="46">
                  <c:v>20876</c:v>
                </c:pt>
                <c:pt idx="47">
                  <c:v>21325</c:v>
                </c:pt>
                <c:pt idx="48">
                  <c:v>21760</c:v>
                </c:pt>
                <c:pt idx="49">
                  <c:v>22182</c:v>
                </c:pt>
                <c:pt idx="50">
                  <c:v>22590</c:v>
                </c:pt>
                <c:pt idx="51">
                  <c:v>22986</c:v>
                </c:pt>
                <c:pt idx="52">
                  <c:v>23368</c:v>
                </c:pt>
                <c:pt idx="53">
                  <c:v>23737</c:v>
                </c:pt>
                <c:pt idx="54">
                  <c:v>24094</c:v>
                </c:pt>
                <c:pt idx="55">
                  <c:v>24438</c:v>
                </c:pt>
                <c:pt idx="56">
                  <c:v>24769</c:v>
                </c:pt>
                <c:pt idx="57">
                  <c:v>25089</c:v>
                </c:pt>
                <c:pt idx="58">
                  <c:v>25396</c:v>
                </c:pt>
                <c:pt idx="59">
                  <c:v>25692</c:v>
                </c:pt>
                <c:pt idx="60">
                  <c:v>25977</c:v>
                </c:pt>
                <c:pt idx="61">
                  <c:v>26250</c:v>
                </c:pt>
                <c:pt idx="62">
                  <c:v>26513</c:v>
                </c:pt>
                <c:pt idx="63">
                  <c:v>26765</c:v>
                </c:pt>
                <c:pt idx="64">
                  <c:v>27008</c:v>
                </c:pt>
                <c:pt idx="65">
                  <c:v>27240</c:v>
                </c:pt>
                <c:pt idx="66">
                  <c:v>27463</c:v>
                </c:pt>
                <c:pt idx="67">
                  <c:v>27676</c:v>
                </c:pt>
                <c:pt idx="68">
                  <c:v>27881</c:v>
                </c:pt>
                <c:pt idx="69">
                  <c:v>28077</c:v>
                </c:pt>
                <c:pt idx="70">
                  <c:v>28264</c:v>
                </c:pt>
                <c:pt idx="71">
                  <c:v>28444</c:v>
                </c:pt>
                <c:pt idx="72">
                  <c:v>28616</c:v>
                </c:pt>
                <c:pt idx="73">
                  <c:v>28780</c:v>
                </c:pt>
                <c:pt idx="74">
                  <c:v>28937</c:v>
                </c:pt>
                <c:pt idx="75">
                  <c:v>29088</c:v>
                </c:pt>
                <c:pt idx="76">
                  <c:v>29231</c:v>
                </c:pt>
                <c:pt idx="77">
                  <c:v>29368</c:v>
                </c:pt>
                <c:pt idx="78">
                  <c:v>29499</c:v>
                </c:pt>
                <c:pt idx="79">
                  <c:v>29625</c:v>
                </c:pt>
                <c:pt idx="80">
                  <c:v>29744</c:v>
                </c:pt>
                <c:pt idx="81">
                  <c:v>29858</c:v>
                </c:pt>
                <c:pt idx="82">
                  <c:v>29967</c:v>
                </c:pt>
                <c:pt idx="83">
                  <c:v>30071</c:v>
                </c:pt>
                <c:pt idx="84">
                  <c:v>30170</c:v>
                </c:pt>
                <c:pt idx="85">
                  <c:v>30265</c:v>
                </c:pt>
                <c:pt idx="86">
                  <c:v>30355</c:v>
                </c:pt>
                <c:pt idx="87">
                  <c:v>30441</c:v>
                </c:pt>
                <c:pt idx="88">
                  <c:v>30523</c:v>
                </c:pt>
                <c:pt idx="89">
                  <c:v>30602</c:v>
                </c:pt>
                <c:pt idx="90">
                  <c:v>30676</c:v>
                </c:pt>
                <c:pt idx="91">
                  <c:v>30747</c:v>
                </c:pt>
                <c:pt idx="92">
                  <c:v>30815</c:v>
                </c:pt>
                <c:pt idx="93">
                  <c:v>30880</c:v>
                </c:pt>
                <c:pt idx="94">
                  <c:v>30941</c:v>
                </c:pt>
                <c:pt idx="95">
                  <c:v>31000</c:v>
                </c:pt>
                <c:pt idx="96">
                  <c:v>31056</c:v>
                </c:pt>
                <c:pt idx="97">
                  <c:v>31109</c:v>
                </c:pt>
                <c:pt idx="98">
                  <c:v>31160</c:v>
                </c:pt>
                <c:pt idx="99">
                  <c:v>31208</c:v>
                </c:pt>
                <c:pt idx="100">
                  <c:v>31254</c:v>
                </c:pt>
                <c:pt idx="101">
                  <c:v>31298</c:v>
                </c:pt>
                <c:pt idx="102">
                  <c:v>31340</c:v>
                </c:pt>
                <c:pt idx="103">
                  <c:v>31379</c:v>
                </c:pt>
                <c:pt idx="104">
                  <c:v>31417</c:v>
                </c:pt>
                <c:pt idx="105">
                  <c:v>31453</c:v>
                </c:pt>
                <c:pt idx="106">
                  <c:v>31487</c:v>
                </c:pt>
                <c:pt idx="107">
                  <c:v>31520</c:v>
                </c:pt>
                <c:pt idx="108">
                  <c:v>31551</c:v>
                </c:pt>
                <c:pt idx="109">
                  <c:v>31581</c:v>
                </c:pt>
                <c:pt idx="110">
                  <c:v>31609</c:v>
                </c:pt>
                <c:pt idx="111">
                  <c:v>31636</c:v>
                </c:pt>
                <c:pt idx="112">
                  <c:v>31661</c:v>
                </c:pt>
                <c:pt idx="113">
                  <c:v>31685</c:v>
                </c:pt>
                <c:pt idx="114">
                  <c:v>31709</c:v>
                </c:pt>
                <c:pt idx="115">
                  <c:v>31731</c:v>
                </c:pt>
                <c:pt idx="116">
                  <c:v>31752</c:v>
                </c:pt>
                <c:pt idx="117">
                  <c:v>31771</c:v>
                </c:pt>
                <c:pt idx="118">
                  <c:v>31790</c:v>
                </c:pt>
                <c:pt idx="119">
                  <c:v>31808</c:v>
                </c:pt>
                <c:pt idx="120">
                  <c:v>31826</c:v>
                </c:pt>
                <c:pt idx="121">
                  <c:v>31842</c:v>
                </c:pt>
                <c:pt idx="122">
                  <c:v>31857</c:v>
                </c:pt>
                <c:pt idx="123">
                  <c:v>31872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6A-4B2E-918C-5CCB45D4D6A1}"/>
            </c:ext>
          </c:extLst>
        </c:ser>
        <c:ser>
          <c:idx val="2"/>
          <c:order val="2"/>
          <c:tx>
            <c:strRef>
              <c:f>Spain!$F$1</c:f>
              <c:strCache>
                <c:ptCount val="1"/>
                <c:pt idx="0">
                  <c:v>predict_cum_death_03-27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Spain!$F$61:$F$177</c:f>
              <c:numCache>
                <c:formatCode>General</c:formatCode>
                <c:ptCount val="117"/>
                <c:pt idx="6">
                  <c:v>4738</c:v>
                </c:pt>
                <c:pt idx="7">
                  <c:v>5545</c:v>
                </c:pt>
                <c:pt idx="8">
                  <c:v>6455</c:v>
                </c:pt>
                <c:pt idx="9">
                  <c:v>7476</c:v>
                </c:pt>
                <c:pt idx="10">
                  <c:v>8619</c:v>
                </c:pt>
                <c:pt idx="11">
                  <c:v>9891</c:v>
                </c:pt>
                <c:pt idx="12">
                  <c:v>11299</c:v>
                </c:pt>
                <c:pt idx="13">
                  <c:v>12848</c:v>
                </c:pt>
                <c:pt idx="14">
                  <c:v>14547</c:v>
                </c:pt>
                <c:pt idx="15">
                  <c:v>16402</c:v>
                </c:pt>
                <c:pt idx="16">
                  <c:v>18419</c:v>
                </c:pt>
                <c:pt idx="17">
                  <c:v>20604</c:v>
                </c:pt>
                <c:pt idx="18">
                  <c:v>22958</c:v>
                </c:pt>
                <c:pt idx="19">
                  <c:v>25483</c:v>
                </c:pt>
                <c:pt idx="20">
                  <c:v>28185</c:v>
                </c:pt>
                <c:pt idx="21">
                  <c:v>31066</c:v>
                </c:pt>
                <c:pt idx="22">
                  <c:v>34126</c:v>
                </c:pt>
                <c:pt idx="23">
                  <c:v>37364</c:v>
                </c:pt>
                <c:pt idx="24">
                  <c:v>40776</c:v>
                </c:pt>
                <c:pt idx="25">
                  <c:v>44362</c:v>
                </c:pt>
                <c:pt idx="26">
                  <c:v>48118</c:v>
                </c:pt>
                <c:pt idx="27">
                  <c:v>52043</c:v>
                </c:pt>
                <c:pt idx="28">
                  <c:v>56131</c:v>
                </c:pt>
                <c:pt idx="29">
                  <c:v>60376</c:v>
                </c:pt>
                <c:pt idx="30">
                  <c:v>64770</c:v>
                </c:pt>
                <c:pt idx="31">
                  <c:v>69305</c:v>
                </c:pt>
                <c:pt idx="32">
                  <c:v>73975</c:v>
                </c:pt>
                <c:pt idx="33">
                  <c:v>78772</c:v>
                </c:pt>
                <c:pt idx="34">
                  <c:v>83689</c:v>
                </c:pt>
                <c:pt idx="35">
                  <c:v>88715</c:v>
                </c:pt>
                <c:pt idx="36">
                  <c:v>93840</c:v>
                </c:pt>
                <c:pt idx="37">
                  <c:v>99053</c:v>
                </c:pt>
                <c:pt idx="38">
                  <c:v>104345</c:v>
                </c:pt>
                <c:pt idx="39">
                  <c:v>109706</c:v>
                </c:pt>
                <c:pt idx="40">
                  <c:v>115125</c:v>
                </c:pt>
                <c:pt idx="41">
                  <c:v>120592</c:v>
                </c:pt>
                <c:pt idx="42">
                  <c:v>126096</c:v>
                </c:pt>
                <c:pt idx="43">
                  <c:v>131627</c:v>
                </c:pt>
                <c:pt idx="44">
                  <c:v>137175</c:v>
                </c:pt>
                <c:pt idx="45">
                  <c:v>142731</c:v>
                </c:pt>
                <c:pt idx="46">
                  <c:v>148285</c:v>
                </c:pt>
                <c:pt idx="47">
                  <c:v>153830</c:v>
                </c:pt>
                <c:pt idx="48">
                  <c:v>159353</c:v>
                </c:pt>
                <c:pt idx="49">
                  <c:v>164846</c:v>
                </c:pt>
                <c:pt idx="50">
                  <c:v>170300</c:v>
                </c:pt>
                <c:pt idx="51">
                  <c:v>175708</c:v>
                </c:pt>
                <c:pt idx="52">
                  <c:v>181064</c:v>
                </c:pt>
                <c:pt idx="53">
                  <c:v>186362</c:v>
                </c:pt>
                <c:pt idx="54">
                  <c:v>191594</c:v>
                </c:pt>
                <c:pt idx="55">
                  <c:v>196753</c:v>
                </c:pt>
                <c:pt idx="56">
                  <c:v>201833</c:v>
                </c:pt>
                <c:pt idx="57">
                  <c:v>206828</c:v>
                </c:pt>
                <c:pt idx="58">
                  <c:v>211734</c:v>
                </c:pt>
                <c:pt idx="59">
                  <c:v>216549</c:v>
                </c:pt>
                <c:pt idx="60">
                  <c:v>221271</c:v>
                </c:pt>
                <c:pt idx="61">
                  <c:v>225894</c:v>
                </c:pt>
                <c:pt idx="62">
                  <c:v>230413</c:v>
                </c:pt>
                <c:pt idx="63">
                  <c:v>234826</c:v>
                </c:pt>
                <c:pt idx="64">
                  <c:v>239130</c:v>
                </c:pt>
                <c:pt idx="65">
                  <c:v>243326</c:v>
                </c:pt>
                <c:pt idx="66">
                  <c:v>247413</c:v>
                </c:pt>
                <c:pt idx="67">
                  <c:v>251391</c:v>
                </c:pt>
                <c:pt idx="68">
                  <c:v>255259</c:v>
                </c:pt>
                <c:pt idx="69">
                  <c:v>259013</c:v>
                </c:pt>
                <c:pt idx="70">
                  <c:v>262655</c:v>
                </c:pt>
                <c:pt idx="71">
                  <c:v>266183</c:v>
                </c:pt>
                <c:pt idx="72">
                  <c:v>269600</c:v>
                </c:pt>
                <c:pt idx="73">
                  <c:v>272907</c:v>
                </c:pt>
                <c:pt idx="74">
                  <c:v>276107</c:v>
                </c:pt>
                <c:pt idx="75">
                  <c:v>279199</c:v>
                </c:pt>
                <c:pt idx="76">
                  <c:v>282183</c:v>
                </c:pt>
                <c:pt idx="77">
                  <c:v>285061</c:v>
                </c:pt>
                <c:pt idx="78">
                  <c:v>287834</c:v>
                </c:pt>
                <c:pt idx="79">
                  <c:v>290505</c:v>
                </c:pt>
                <c:pt idx="80">
                  <c:v>293078</c:v>
                </c:pt>
                <c:pt idx="81">
                  <c:v>295553</c:v>
                </c:pt>
                <c:pt idx="82">
                  <c:v>297932</c:v>
                </c:pt>
                <c:pt idx="83">
                  <c:v>300217</c:v>
                </c:pt>
                <c:pt idx="84">
                  <c:v>302410</c:v>
                </c:pt>
                <c:pt idx="85">
                  <c:v>304514</c:v>
                </c:pt>
                <c:pt idx="86">
                  <c:v>306532</c:v>
                </c:pt>
                <c:pt idx="87">
                  <c:v>308466</c:v>
                </c:pt>
                <c:pt idx="88">
                  <c:v>310318</c:v>
                </c:pt>
                <c:pt idx="89">
                  <c:v>312092</c:v>
                </c:pt>
                <c:pt idx="90">
                  <c:v>313788</c:v>
                </c:pt>
                <c:pt idx="91">
                  <c:v>315409</c:v>
                </c:pt>
                <c:pt idx="92">
                  <c:v>316958</c:v>
                </c:pt>
                <c:pt idx="93">
                  <c:v>318438</c:v>
                </c:pt>
                <c:pt idx="94">
                  <c:v>319851</c:v>
                </c:pt>
                <c:pt idx="95">
                  <c:v>321200</c:v>
                </c:pt>
                <c:pt idx="96">
                  <c:v>322486</c:v>
                </c:pt>
                <c:pt idx="97">
                  <c:v>323711</c:v>
                </c:pt>
                <c:pt idx="98">
                  <c:v>324879</c:v>
                </c:pt>
                <c:pt idx="99">
                  <c:v>325991</c:v>
                </c:pt>
                <c:pt idx="100">
                  <c:v>327050</c:v>
                </c:pt>
                <c:pt idx="101">
                  <c:v>328058</c:v>
                </c:pt>
                <c:pt idx="102">
                  <c:v>329016</c:v>
                </c:pt>
                <c:pt idx="103">
                  <c:v>329928</c:v>
                </c:pt>
                <c:pt idx="104">
                  <c:v>330794</c:v>
                </c:pt>
                <c:pt idx="105">
                  <c:v>331616</c:v>
                </c:pt>
                <c:pt idx="106">
                  <c:v>332398</c:v>
                </c:pt>
                <c:pt idx="107">
                  <c:v>333139</c:v>
                </c:pt>
                <c:pt idx="108">
                  <c:v>333843</c:v>
                </c:pt>
                <c:pt idx="109">
                  <c:v>334511</c:v>
                </c:pt>
                <c:pt idx="110">
                  <c:v>335144</c:v>
                </c:pt>
                <c:pt idx="111">
                  <c:v>335744</c:v>
                </c:pt>
                <c:pt idx="112">
                  <c:v>336313</c:v>
                </c:pt>
                <c:pt idx="113">
                  <c:v>336851</c:v>
                </c:pt>
                <c:pt idx="114">
                  <c:v>337361</c:v>
                </c:pt>
                <c:pt idx="115">
                  <c:v>337844</c:v>
                </c:pt>
                <c:pt idx="116">
                  <c:v>338302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D6A-4B2E-918C-5CCB45D4D6A1}"/>
            </c:ext>
          </c:extLst>
        </c:ser>
        <c:ser>
          <c:idx val="3"/>
          <c:order val="3"/>
          <c:tx>
            <c:strRef>
              <c:f>Spain!$H$1</c:f>
              <c:strCache>
                <c:ptCount val="1"/>
                <c:pt idx="0">
                  <c:v>predict_cum_death_04-03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Spain!$H$68:$H$177</c:f>
              <c:numCache>
                <c:formatCode>General</c:formatCode>
                <c:ptCount val="110"/>
                <c:pt idx="6">
                  <c:v>11891</c:v>
                </c:pt>
                <c:pt idx="7">
                  <c:v>13219</c:v>
                </c:pt>
                <c:pt idx="8">
                  <c:v>14630</c:v>
                </c:pt>
                <c:pt idx="9">
                  <c:v>16120</c:v>
                </c:pt>
                <c:pt idx="10">
                  <c:v>17687</c:v>
                </c:pt>
                <c:pt idx="11">
                  <c:v>19329</c:v>
                </c:pt>
                <c:pt idx="12">
                  <c:v>21042</c:v>
                </c:pt>
                <c:pt idx="13">
                  <c:v>22822</c:v>
                </c:pt>
                <c:pt idx="14">
                  <c:v>24667</c:v>
                </c:pt>
                <c:pt idx="15">
                  <c:v>26571</c:v>
                </c:pt>
                <c:pt idx="16">
                  <c:v>28530</c:v>
                </c:pt>
                <c:pt idx="17">
                  <c:v>30538</c:v>
                </c:pt>
                <c:pt idx="18">
                  <c:v>32592</c:v>
                </c:pt>
                <c:pt idx="19">
                  <c:v>34686</c:v>
                </c:pt>
                <c:pt idx="20">
                  <c:v>36813</c:v>
                </c:pt>
                <c:pt idx="21">
                  <c:v>38969</c:v>
                </c:pt>
                <c:pt idx="22">
                  <c:v>41149</c:v>
                </c:pt>
                <c:pt idx="23">
                  <c:v>43348</c:v>
                </c:pt>
                <c:pt idx="24">
                  <c:v>45563</c:v>
                </c:pt>
                <c:pt idx="25">
                  <c:v>47787</c:v>
                </c:pt>
                <c:pt idx="26">
                  <c:v>50013</c:v>
                </c:pt>
                <c:pt idx="27">
                  <c:v>52238</c:v>
                </c:pt>
                <c:pt idx="28">
                  <c:v>54456</c:v>
                </c:pt>
                <c:pt idx="29">
                  <c:v>56663</c:v>
                </c:pt>
                <c:pt idx="30">
                  <c:v>58857</c:v>
                </c:pt>
                <c:pt idx="31">
                  <c:v>61036</c:v>
                </c:pt>
                <c:pt idx="32">
                  <c:v>63193</c:v>
                </c:pt>
                <c:pt idx="33">
                  <c:v>65325</c:v>
                </c:pt>
                <c:pt idx="34">
                  <c:v>67427</c:v>
                </c:pt>
                <c:pt idx="35">
                  <c:v>69497</c:v>
                </c:pt>
                <c:pt idx="36">
                  <c:v>71532</c:v>
                </c:pt>
                <c:pt idx="37">
                  <c:v>73533</c:v>
                </c:pt>
                <c:pt idx="38">
                  <c:v>75496</c:v>
                </c:pt>
                <c:pt idx="39">
                  <c:v>77419</c:v>
                </c:pt>
                <c:pt idx="40">
                  <c:v>79299</c:v>
                </c:pt>
                <c:pt idx="41">
                  <c:v>81135</c:v>
                </c:pt>
                <c:pt idx="42">
                  <c:v>82925</c:v>
                </c:pt>
                <c:pt idx="43">
                  <c:v>84670</c:v>
                </c:pt>
                <c:pt idx="44">
                  <c:v>86369</c:v>
                </c:pt>
                <c:pt idx="45">
                  <c:v>88021</c:v>
                </c:pt>
                <c:pt idx="46">
                  <c:v>89624</c:v>
                </c:pt>
                <c:pt idx="47">
                  <c:v>91179</c:v>
                </c:pt>
                <c:pt idx="48">
                  <c:v>92685</c:v>
                </c:pt>
                <c:pt idx="49">
                  <c:v>94143</c:v>
                </c:pt>
                <c:pt idx="50">
                  <c:v>95554</c:v>
                </c:pt>
                <c:pt idx="51">
                  <c:v>96917</c:v>
                </c:pt>
                <c:pt idx="52">
                  <c:v>98232</c:v>
                </c:pt>
                <c:pt idx="53">
                  <c:v>99500</c:v>
                </c:pt>
                <c:pt idx="54">
                  <c:v>100722</c:v>
                </c:pt>
                <c:pt idx="55">
                  <c:v>101898</c:v>
                </c:pt>
                <c:pt idx="56">
                  <c:v>103029</c:v>
                </c:pt>
                <c:pt idx="57">
                  <c:v>104117</c:v>
                </c:pt>
                <c:pt idx="58">
                  <c:v>105161</c:v>
                </c:pt>
                <c:pt idx="59">
                  <c:v>106164</c:v>
                </c:pt>
                <c:pt idx="60">
                  <c:v>107125</c:v>
                </c:pt>
                <c:pt idx="61">
                  <c:v>108046</c:v>
                </c:pt>
                <c:pt idx="62">
                  <c:v>108927</c:v>
                </c:pt>
                <c:pt idx="63">
                  <c:v>109771</c:v>
                </c:pt>
                <c:pt idx="64">
                  <c:v>110578</c:v>
                </c:pt>
                <c:pt idx="65">
                  <c:v>111349</c:v>
                </c:pt>
                <c:pt idx="66">
                  <c:v>112086</c:v>
                </c:pt>
                <c:pt idx="67">
                  <c:v>112789</c:v>
                </c:pt>
                <c:pt idx="68">
                  <c:v>113460</c:v>
                </c:pt>
                <c:pt idx="69">
                  <c:v>114099</c:v>
                </c:pt>
                <c:pt idx="70">
                  <c:v>114709</c:v>
                </c:pt>
                <c:pt idx="71">
                  <c:v>115289</c:v>
                </c:pt>
                <c:pt idx="72">
                  <c:v>115842</c:v>
                </c:pt>
                <c:pt idx="73">
                  <c:v>116368</c:v>
                </c:pt>
                <c:pt idx="74">
                  <c:v>116867</c:v>
                </c:pt>
                <c:pt idx="75">
                  <c:v>117343</c:v>
                </c:pt>
                <c:pt idx="76">
                  <c:v>117794</c:v>
                </c:pt>
                <c:pt idx="77">
                  <c:v>118222</c:v>
                </c:pt>
                <c:pt idx="78">
                  <c:v>118629</c:v>
                </c:pt>
                <c:pt idx="79">
                  <c:v>119015</c:v>
                </c:pt>
                <c:pt idx="80">
                  <c:v>119381</c:v>
                </c:pt>
                <c:pt idx="81">
                  <c:v>119728</c:v>
                </c:pt>
                <c:pt idx="82">
                  <c:v>120057</c:v>
                </c:pt>
                <c:pt idx="83">
                  <c:v>120369</c:v>
                </c:pt>
                <c:pt idx="84">
                  <c:v>120664</c:v>
                </c:pt>
                <c:pt idx="85">
                  <c:v>120943</c:v>
                </c:pt>
                <c:pt idx="86">
                  <c:v>121207</c:v>
                </c:pt>
                <c:pt idx="87">
                  <c:v>121457</c:v>
                </c:pt>
                <c:pt idx="88">
                  <c:v>121693</c:v>
                </c:pt>
                <c:pt idx="89">
                  <c:v>121916</c:v>
                </c:pt>
                <c:pt idx="90">
                  <c:v>122127</c:v>
                </c:pt>
                <c:pt idx="91">
                  <c:v>122327</c:v>
                </c:pt>
                <c:pt idx="92">
                  <c:v>122515</c:v>
                </c:pt>
                <c:pt idx="93">
                  <c:v>122692</c:v>
                </c:pt>
                <c:pt idx="94">
                  <c:v>122860</c:v>
                </c:pt>
                <c:pt idx="95">
                  <c:v>123018</c:v>
                </c:pt>
                <c:pt idx="96">
                  <c:v>123168</c:v>
                </c:pt>
                <c:pt idx="97">
                  <c:v>123308</c:v>
                </c:pt>
                <c:pt idx="98">
                  <c:v>123441</c:v>
                </c:pt>
                <c:pt idx="99">
                  <c:v>123566</c:v>
                </c:pt>
                <c:pt idx="100">
                  <c:v>123684</c:v>
                </c:pt>
                <c:pt idx="101">
                  <c:v>123795</c:v>
                </c:pt>
                <c:pt idx="102">
                  <c:v>123900</c:v>
                </c:pt>
                <c:pt idx="103">
                  <c:v>123998</c:v>
                </c:pt>
                <c:pt idx="104">
                  <c:v>124091</c:v>
                </c:pt>
                <c:pt idx="105">
                  <c:v>124178</c:v>
                </c:pt>
                <c:pt idx="106">
                  <c:v>124260</c:v>
                </c:pt>
                <c:pt idx="107">
                  <c:v>124338</c:v>
                </c:pt>
                <c:pt idx="108">
                  <c:v>124410</c:v>
                </c:pt>
                <c:pt idx="109">
                  <c:v>124479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D6A-4B2E-918C-5CCB45D4D6A1}"/>
            </c:ext>
          </c:extLst>
        </c:ser>
        <c:ser>
          <c:idx val="4"/>
          <c:order val="4"/>
          <c:tx>
            <c:strRef>
              <c:f>Spain!$J$1</c:f>
              <c:strCache>
                <c:ptCount val="1"/>
                <c:pt idx="0">
                  <c:v>predict_cum_death_04-10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Spain!$J$75:$J$177</c:f>
              <c:numCache>
                <c:formatCode>General</c:formatCode>
                <c:ptCount val="103"/>
                <c:pt idx="6">
                  <c:v>16924</c:v>
                </c:pt>
                <c:pt idx="7">
                  <c:v>17819</c:v>
                </c:pt>
                <c:pt idx="8">
                  <c:v>18704</c:v>
                </c:pt>
                <c:pt idx="9">
                  <c:v>19575</c:v>
                </c:pt>
                <c:pt idx="10">
                  <c:v>20430</c:v>
                </c:pt>
                <c:pt idx="11">
                  <c:v>21267</c:v>
                </c:pt>
                <c:pt idx="12">
                  <c:v>22085</c:v>
                </c:pt>
                <c:pt idx="13">
                  <c:v>22882</c:v>
                </c:pt>
                <c:pt idx="14">
                  <c:v>23658</c:v>
                </c:pt>
                <c:pt idx="15">
                  <c:v>24408</c:v>
                </c:pt>
                <c:pt idx="16">
                  <c:v>25133</c:v>
                </c:pt>
                <c:pt idx="17">
                  <c:v>25832</c:v>
                </c:pt>
                <c:pt idx="18">
                  <c:v>26506</c:v>
                </c:pt>
                <c:pt idx="19">
                  <c:v>27155</c:v>
                </c:pt>
                <c:pt idx="20">
                  <c:v>27777</c:v>
                </c:pt>
                <c:pt idx="21">
                  <c:v>28372</c:v>
                </c:pt>
                <c:pt idx="22">
                  <c:v>28939</c:v>
                </c:pt>
                <c:pt idx="23">
                  <c:v>29480</c:v>
                </c:pt>
                <c:pt idx="24">
                  <c:v>29996</c:v>
                </c:pt>
                <c:pt idx="25">
                  <c:v>30487</c:v>
                </c:pt>
                <c:pt idx="26">
                  <c:v>30953</c:v>
                </c:pt>
                <c:pt idx="27">
                  <c:v>31394</c:v>
                </c:pt>
                <c:pt idx="28">
                  <c:v>31811</c:v>
                </c:pt>
                <c:pt idx="29">
                  <c:v>32205</c:v>
                </c:pt>
                <c:pt idx="30">
                  <c:v>32577</c:v>
                </c:pt>
                <c:pt idx="31">
                  <c:v>32928</c:v>
                </c:pt>
                <c:pt idx="32">
                  <c:v>33259</c:v>
                </c:pt>
                <c:pt idx="33">
                  <c:v>33569</c:v>
                </c:pt>
                <c:pt idx="34">
                  <c:v>33861</c:v>
                </c:pt>
                <c:pt idx="35">
                  <c:v>34134</c:v>
                </c:pt>
                <c:pt idx="36">
                  <c:v>34389</c:v>
                </c:pt>
                <c:pt idx="37">
                  <c:v>34629</c:v>
                </c:pt>
                <c:pt idx="38">
                  <c:v>34853</c:v>
                </c:pt>
                <c:pt idx="39">
                  <c:v>35063</c:v>
                </c:pt>
                <c:pt idx="40">
                  <c:v>35258</c:v>
                </c:pt>
                <c:pt idx="41">
                  <c:v>35439</c:v>
                </c:pt>
                <c:pt idx="42">
                  <c:v>35608</c:v>
                </c:pt>
                <c:pt idx="43">
                  <c:v>35766</c:v>
                </c:pt>
                <c:pt idx="44">
                  <c:v>35912</c:v>
                </c:pt>
                <c:pt idx="45">
                  <c:v>36048</c:v>
                </c:pt>
                <c:pt idx="46">
                  <c:v>36175</c:v>
                </c:pt>
                <c:pt idx="47">
                  <c:v>36292</c:v>
                </c:pt>
                <c:pt idx="48">
                  <c:v>36400</c:v>
                </c:pt>
                <c:pt idx="49">
                  <c:v>36500</c:v>
                </c:pt>
                <c:pt idx="50">
                  <c:v>36592</c:v>
                </c:pt>
                <c:pt idx="51">
                  <c:v>36678</c:v>
                </c:pt>
                <c:pt idx="52">
                  <c:v>36757</c:v>
                </c:pt>
                <c:pt idx="53">
                  <c:v>36830</c:v>
                </c:pt>
                <c:pt idx="54">
                  <c:v>36898</c:v>
                </c:pt>
                <c:pt idx="55">
                  <c:v>36960</c:v>
                </c:pt>
                <c:pt idx="56">
                  <c:v>37017</c:v>
                </c:pt>
                <c:pt idx="57">
                  <c:v>37069</c:v>
                </c:pt>
                <c:pt idx="58">
                  <c:v>37118</c:v>
                </c:pt>
                <c:pt idx="59">
                  <c:v>37162</c:v>
                </c:pt>
                <c:pt idx="60">
                  <c:v>37203</c:v>
                </c:pt>
                <c:pt idx="61">
                  <c:v>37241</c:v>
                </c:pt>
                <c:pt idx="62">
                  <c:v>37275</c:v>
                </c:pt>
                <c:pt idx="63">
                  <c:v>37307</c:v>
                </c:pt>
                <c:pt idx="64">
                  <c:v>37336</c:v>
                </c:pt>
                <c:pt idx="65">
                  <c:v>37362</c:v>
                </c:pt>
                <c:pt idx="66">
                  <c:v>37386</c:v>
                </c:pt>
                <c:pt idx="67">
                  <c:v>37409</c:v>
                </c:pt>
                <c:pt idx="68">
                  <c:v>37429</c:v>
                </c:pt>
                <c:pt idx="69">
                  <c:v>37448</c:v>
                </c:pt>
                <c:pt idx="70">
                  <c:v>37464</c:v>
                </c:pt>
                <c:pt idx="71">
                  <c:v>37480</c:v>
                </c:pt>
                <c:pt idx="72">
                  <c:v>37494</c:v>
                </c:pt>
                <c:pt idx="73">
                  <c:v>37507</c:v>
                </c:pt>
                <c:pt idx="74">
                  <c:v>37519</c:v>
                </c:pt>
                <c:pt idx="75">
                  <c:v>37530</c:v>
                </c:pt>
                <c:pt idx="76">
                  <c:v>37539</c:v>
                </c:pt>
                <c:pt idx="77">
                  <c:v>37548</c:v>
                </c:pt>
                <c:pt idx="78">
                  <c:v>37556</c:v>
                </c:pt>
                <c:pt idx="79">
                  <c:v>37564</c:v>
                </c:pt>
                <c:pt idx="80">
                  <c:v>37570</c:v>
                </c:pt>
                <c:pt idx="81">
                  <c:v>37577</c:v>
                </c:pt>
                <c:pt idx="82">
                  <c:v>37582</c:v>
                </c:pt>
                <c:pt idx="83">
                  <c:v>37587</c:v>
                </c:pt>
                <c:pt idx="84">
                  <c:v>37592</c:v>
                </c:pt>
                <c:pt idx="85">
                  <c:v>37596</c:v>
                </c:pt>
                <c:pt idx="86">
                  <c:v>37600</c:v>
                </c:pt>
                <c:pt idx="87">
                  <c:v>37603</c:v>
                </c:pt>
                <c:pt idx="88">
                  <c:v>37606</c:v>
                </c:pt>
                <c:pt idx="89">
                  <c:v>37609</c:v>
                </c:pt>
                <c:pt idx="90">
                  <c:v>37612</c:v>
                </c:pt>
                <c:pt idx="91">
                  <c:v>37614</c:v>
                </c:pt>
                <c:pt idx="92">
                  <c:v>37616</c:v>
                </c:pt>
                <c:pt idx="93">
                  <c:v>37618</c:v>
                </c:pt>
                <c:pt idx="94">
                  <c:v>37620</c:v>
                </c:pt>
                <c:pt idx="95">
                  <c:v>37621</c:v>
                </c:pt>
                <c:pt idx="96">
                  <c:v>37623</c:v>
                </c:pt>
                <c:pt idx="97">
                  <c:v>37624</c:v>
                </c:pt>
                <c:pt idx="98">
                  <c:v>37625</c:v>
                </c:pt>
                <c:pt idx="99">
                  <c:v>37626</c:v>
                </c:pt>
                <c:pt idx="100">
                  <c:v>37627</c:v>
                </c:pt>
                <c:pt idx="101">
                  <c:v>37628</c:v>
                </c:pt>
                <c:pt idx="102">
                  <c:v>37629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D6A-4B2E-918C-5CCB45D4D6A1}"/>
            </c:ext>
          </c:extLst>
        </c:ser>
        <c:ser>
          <c:idx val="5"/>
          <c:order val="5"/>
          <c:tx>
            <c:strRef>
              <c:f>Spain!$L$1</c:f>
              <c:strCache>
                <c:ptCount val="1"/>
                <c:pt idx="0">
                  <c:v>predict_cum_death_04-17</c:v>
                </c:pt>
              </c:strCache>
            </c:strRef>
          </c:tx>
          <c:spPr>
            <a:ln w="19050" cap="rnd">
              <a:solidFill>
                <a:srgbClr val="6666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Spain!$L$82:$L$177</c:f>
              <c:numCache>
                <c:formatCode>General</c:formatCode>
                <c:ptCount val="96"/>
                <c:pt idx="6">
                  <c:v>20339</c:v>
                </c:pt>
                <c:pt idx="7">
                  <c:v>20892</c:v>
                </c:pt>
                <c:pt idx="8">
                  <c:v>21420</c:v>
                </c:pt>
                <c:pt idx="9">
                  <c:v>21926</c:v>
                </c:pt>
                <c:pt idx="10">
                  <c:v>22408</c:v>
                </c:pt>
                <c:pt idx="11">
                  <c:v>22867</c:v>
                </c:pt>
                <c:pt idx="12">
                  <c:v>23302</c:v>
                </c:pt>
                <c:pt idx="13">
                  <c:v>23714</c:v>
                </c:pt>
                <c:pt idx="14">
                  <c:v>24103</c:v>
                </c:pt>
                <c:pt idx="15">
                  <c:v>24472</c:v>
                </c:pt>
                <c:pt idx="16">
                  <c:v>24820</c:v>
                </c:pt>
                <c:pt idx="17">
                  <c:v>25147</c:v>
                </c:pt>
                <c:pt idx="18">
                  <c:v>25455</c:v>
                </c:pt>
                <c:pt idx="19">
                  <c:v>25743</c:v>
                </c:pt>
                <c:pt idx="20">
                  <c:v>26013</c:v>
                </c:pt>
                <c:pt idx="21">
                  <c:v>26266</c:v>
                </c:pt>
                <c:pt idx="22">
                  <c:v>26503</c:v>
                </c:pt>
                <c:pt idx="23">
                  <c:v>26725</c:v>
                </c:pt>
                <c:pt idx="24">
                  <c:v>26932</c:v>
                </c:pt>
                <c:pt idx="25">
                  <c:v>27124</c:v>
                </c:pt>
                <c:pt idx="26">
                  <c:v>27303</c:v>
                </c:pt>
                <c:pt idx="27">
                  <c:v>27469</c:v>
                </c:pt>
                <c:pt idx="28">
                  <c:v>27624</c:v>
                </c:pt>
                <c:pt idx="29">
                  <c:v>27767</c:v>
                </c:pt>
                <c:pt idx="30">
                  <c:v>27901</c:v>
                </c:pt>
                <c:pt idx="31">
                  <c:v>28024</c:v>
                </c:pt>
                <c:pt idx="32">
                  <c:v>28138</c:v>
                </c:pt>
                <c:pt idx="33">
                  <c:v>28243</c:v>
                </c:pt>
                <c:pt idx="34">
                  <c:v>28340</c:v>
                </c:pt>
                <c:pt idx="35">
                  <c:v>28430</c:v>
                </c:pt>
                <c:pt idx="36">
                  <c:v>28513</c:v>
                </c:pt>
                <c:pt idx="37">
                  <c:v>28589</c:v>
                </c:pt>
                <c:pt idx="38">
                  <c:v>28660</c:v>
                </c:pt>
                <c:pt idx="39">
                  <c:v>28724</c:v>
                </c:pt>
                <c:pt idx="40">
                  <c:v>28783</c:v>
                </c:pt>
                <c:pt idx="41">
                  <c:v>28838</c:v>
                </c:pt>
                <c:pt idx="42">
                  <c:v>28888</c:v>
                </c:pt>
                <c:pt idx="43">
                  <c:v>28935</c:v>
                </c:pt>
                <c:pt idx="44">
                  <c:v>28977</c:v>
                </c:pt>
                <c:pt idx="45">
                  <c:v>29015</c:v>
                </c:pt>
                <c:pt idx="46">
                  <c:v>29051</c:v>
                </c:pt>
                <c:pt idx="47">
                  <c:v>29083</c:v>
                </c:pt>
                <c:pt idx="48">
                  <c:v>29113</c:v>
                </c:pt>
                <c:pt idx="49">
                  <c:v>29140</c:v>
                </c:pt>
                <c:pt idx="50">
                  <c:v>29164</c:v>
                </c:pt>
                <c:pt idx="51">
                  <c:v>29187</c:v>
                </c:pt>
                <c:pt idx="52">
                  <c:v>29208</c:v>
                </c:pt>
                <c:pt idx="53">
                  <c:v>29226</c:v>
                </c:pt>
                <c:pt idx="54">
                  <c:v>29243</c:v>
                </c:pt>
                <c:pt idx="55">
                  <c:v>29259</c:v>
                </c:pt>
                <c:pt idx="56">
                  <c:v>29273</c:v>
                </c:pt>
                <c:pt idx="57">
                  <c:v>29286</c:v>
                </c:pt>
                <c:pt idx="58">
                  <c:v>29298</c:v>
                </c:pt>
                <c:pt idx="59">
                  <c:v>29309</c:v>
                </c:pt>
                <c:pt idx="60">
                  <c:v>29318</c:v>
                </c:pt>
                <c:pt idx="61">
                  <c:v>29327</c:v>
                </c:pt>
                <c:pt idx="62">
                  <c:v>29335</c:v>
                </c:pt>
                <c:pt idx="63">
                  <c:v>29343</c:v>
                </c:pt>
                <c:pt idx="64">
                  <c:v>29349</c:v>
                </c:pt>
                <c:pt idx="65">
                  <c:v>29355</c:v>
                </c:pt>
                <c:pt idx="66">
                  <c:v>29361</c:v>
                </c:pt>
                <c:pt idx="67">
                  <c:v>29366</c:v>
                </c:pt>
                <c:pt idx="68">
                  <c:v>29370</c:v>
                </c:pt>
                <c:pt idx="69">
                  <c:v>29374</c:v>
                </c:pt>
                <c:pt idx="70">
                  <c:v>29378</c:v>
                </c:pt>
                <c:pt idx="71">
                  <c:v>29381</c:v>
                </c:pt>
                <c:pt idx="72">
                  <c:v>29384</c:v>
                </c:pt>
                <c:pt idx="73">
                  <c:v>29387</c:v>
                </c:pt>
                <c:pt idx="74">
                  <c:v>29389</c:v>
                </c:pt>
                <c:pt idx="75">
                  <c:v>29391</c:v>
                </c:pt>
                <c:pt idx="76">
                  <c:v>29393</c:v>
                </c:pt>
                <c:pt idx="77">
                  <c:v>29395</c:v>
                </c:pt>
                <c:pt idx="78">
                  <c:v>29397</c:v>
                </c:pt>
                <c:pt idx="79">
                  <c:v>29398</c:v>
                </c:pt>
                <c:pt idx="80">
                  <c:v>29400</c:v>
                </c:pt>
                <c:pt idx="81">
                  <c:v>29401</c:v>
                </c:pt>
                <c:pt idx="82">
                  <c:v>29402</c:v>
                </c:pt>
                <c:pt idx="83">
                  <c:v>29403</c:v>
                </c:pt>
                <c:pt idx="84">
                  <c:v>29404</c:v>
                </c:pt>
                <c:pt idx="85">
                  <c:v>29405</c:v>
                </c:pt>
                <c:pt idx="86">
                  <c:v>29405</c:v>
                </c:pt>
                <c:pt idx="87">
                  <c:v>29406</c:v>
                </c:pt>
                <c:pt idx="88">
                  <c:v>29406</c:v>
                </c:pt>
                <c:pt idx="89">
                  <c:v>29407</c:v>
                </c:pt>
                <c:pt idx="90">
                  <c:v>29407</c:v>
                </c:pt>
                <c:pt idx="91">
                  <c:v>29408</c:v>
                </c:pt>
                <c:pt idx="92">
                  <c:v>29408</c:v>
                </c:pt>
                <c:pt idx="93">
                  <c:v>29409</c:v>
                </c:pt>
                <c:pt idx="94">
                  <c:v>29409</c:v>
                </c:pt>
                <c:pt idx="95">
                  <c:v>29409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D6A-4B2E-918C-5CCB45D4D6A1}"/>
            </c:ext>
          </c:extLst>
        </c:ser>
        <c:ser>
          <c:idx val="6"/>
          <c:order val="6"/>
          <c:tx>
            <c:strRef>
              <c:f>Spain!$P$1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6A-4B2E-918C-5CCB45D4D6A1}"/>
              </c:ext>
            </c:extLst>
          </c:dPt>
          <c:dLbls>
            <c:dLbl>
              <c:idx val="0"/>
              <c:layout>
                <c:manualLayout>
                  <c:x val="-0.27164515963882341"/>
                  <c:y val="-0.10252221261094385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193080703618162"/>
                      <c:h val="9.56940041585710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D6A-4B2E-918C-5CCB45D4D6A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6A-4B2E-918C-5CCB45D4D6A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Spain!$P$2:$P$3</c:f>
              <c:numCache>
                <c:formatCode>m/d/yyyy</c:formatCode>
                <c:ptCount val="2"/>
                <c:pt idx="0">
                  <c:v>43917</c:v>
                </c:pt>
                <c:pt idx="1">
                  <c:v>43917</c:v>
                </c:pt>
              </c:numCache>
            </c:numRef>
          </c:xVal>
          <c:yVal>
            <c:numRef>
              <c:f>Spain!$Q$2:$Q$3</c:f>
              <c:numCache>
                <c:formatCode>General</c:formatCode>
                <c:ptCount val="2"/>
                <c:pt idx="0">
                  <c:v>5138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0D6A-4B2E-918C-5CCB45D4D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ax val="35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436938196671031"/>
          <c:y val="0.16554746683373234"/>
          <c:w val="0.4311215975491054"/>
          <c:h val="0.345985296617031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Brazil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Brazil!$B$1</c:f>
              <c:strCache>
                <c:ptCount val="1"/>
                <c:pt idx="0">
                  <c:v>Brazil_cum_death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Brazil!$A$2:$A$208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Brazil!$B$2:$B$208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3</c:v>
                </c:pt>
                <c:pt idx="57">
                  <c:v>6</c:v>
                </c:pt>
                <c:pt idx="58">
                  <c:v>11</c:v>
                </c:pt>
                <c:pt idx="59">
                  <c:v>15</c:v>
                </c:pt>
                <c:pt idx="60">
                  <c:v>25</c:v>
                </c:pt>
                <c:pt idx="61">
                  <c:v>34</c:v>
                </c:pt>
                <c:pt idx="62">
                  <c:v>46</c:v>
                </c:pt>
                <c:pt idx="63">
                  <c:v>59</c:v>
                </c:pt>
                <c:pt idx="64">
                  <c:v>77</c:v>
                </c:pt>
                <c:pt idx="65">
                  <c:v>92</c:v>
                </c:pt>
                <c:pt idx="66">
                  <c:v>111</c:v>
                </c:pt>
                <c:pt idx="67">
                  <c:v>136</c:v>
                </c:pt>
                <c:pt idx="68">
                  <c:v>159</c:v>
                </c:pt>
                <c:pt idx="69">
                  <c:v>201</c:v>
                </c:pt>
                <c:pt idx="70">
                  <c:v>240</c:v>
                </c:pt>
                <c:pt idx="71">
                  <c:v>324</c:v>
                </c:pt>
                <c:pt idx="72">
                  <c:v>359</c:v>
                </c:pt>
                <c:pt idx="73">
                  <c:v>445</c:v>
                </c:pt>
                <c:pt idx="74">
                  <c:v>486</c:v>
                </c:pt>
                <c:pt idx="75">
                  <c:v>564</c:v>
                </c:pt>
                <c:pt idx="76">
                  <c:v>686</c:v>
                </c:pt>
                <c:pt idx="77">
                  <c:v>819</c:v>
                </c:pt>
                <c:pt idx="78">
                  <c:v>950</c:v>
                </c:pt>
                <c:pt idx="79">
                  <c:v>1057</c:v>
                </c:pt>
                <c:pt idx="80">
                  <c:v>1124</c:v>
                </c:pt>
                <c:pt idx="81">
                  <c:v>1223</c:v>
                </c:pt>
                <c:pt idx="82">
                  <c:v>1328</c:v>
                </c:pt>
                <c:pt idx="83">
                  <c:v>1532</c:v>
                </c:pt>
                <c:pt idx="84">
                  <c:v>1736</c:v>
                </c:pt>
                <c:pt idx="85">
                  <c:v>1924</c:v>
                </c:pt>
                <c:pt idx="86">
                  <c:v>2141</c:v>
                </c:pt>
                <c:pt idx="87">
                  <c:v>2354</c:v>
                </c:pt>
                <c:pt idx="88">
                  <c:v>2462</c:v>
                </c:pt>
                <c:pt idx="89">
                  <c:v>2587</c:v>
                </c:pt>
                <c:pt idx="90">
                  <c:v>2741</c:v>
                </c:pt>
                <c:pt idx="91">
                  <c:v>2906</c:v>
                </c:pt>
                <c:pt idx="92">
                  <c:v>3331</c:v>
                </c:pt>
                <c:pt idx="93">
                  <c:v>3704</c:v>
                </c:pt>
                <c:pt idx="94">
                  <c:v>4057</c:v>
                </c:pt>
                <c:pt idx="95">
                  <c:v>4286</c:v>
                </c:pt>
                <c:pt idx="96">
                  <c:v>4603</c:v>
                </c:pt>
                <c:pt idx="97">
                  <c:v>5083</c:v>
                </c:pt>
                <c:pt idx="98">
                  <c:v>5513</c:v>
                </c:pt>
                <c:pt idx="99">
                  <c:v>6006</c:v>
                </c:pt>
                <c:pt idx="100">
                  <c:v>6412</c:v>
                </c:pt>
                <c:pt idx="101">
                  <c:v>6761</c:v>
                </c:pt>
                <c:pt idx="102">
                  <c:v>7051</c:v>
                </c:pt>
                <c:pt idx="103">
                  <c:v>7367</c:v>
                </c:pt>
                <c:pt idx="104">
                  <c:v>7938</c:v>
                </c:pt>
                <c:pt idx="105">
                  <c:v>8588</c:v>
                </c:pt>
                <c:pt idx="106">
                  <c:v>9190</c:v>
                </c:pt>
                <c:pt idx="107">
                  <c:v>10017</c:v>
                </c:pt>
                <c:pt idx="108">
                  <c:v>10656</c:v>
                </c:pt>
                <c:pt idx="109">
                  <c:v>11123</c:v>
                </c:pt>
                <c:pt idx="110">
                  <c:v>11653</c:v>
                </c:pt>
                <c:pt idx="111">
                  <c:v>12461</c:v>
                </c:pt>
                <c:pt idx="112">
                  <c:v>13240</c:v>
                </c:pt>
                <c:pt idx="113">
                  <c:v>13999</c:v>
                </c:pt>
                <c:pt idx="114">
                  <c:v>14962</c:v>
                </c:pt>
                <c:pt idx="115">
                  <c:v>15662</c:v>
                </c:pt>
                <c:pt idx="116">
                  <c:v>16118</c:v>
                </c:pt>
                <c:pt idx="117">
                  <c:v>16853</c:v>
                </c:pt>
                <c:pt idx="118">
                  <c:v>17983</c:v>
                </c:pt>
                <c:pt idx="119">
                  <c:v>18859</c:v>
                </c:pt>
                <c:pt idx="120">
                  <c:v>20047</c:v>
                </c:pt>
                <c:pt idx="121">
                  <c:v>21048</c:v>
                </c:pt>
                <c:pt idx="122">
                  <c:v>22013</c:v>
                </c:pt>
                <c:pt idx="123">
                  <c:v>22666</c:v>
                </c:pt>
                <c:pt idx="124">
                  <c:v>23473</c:v>
                </c:pt>
                <c:pt idx="125">
                  <c:v>24512</c:v>
                </c:pt>
                <c:pt idx="126">
                  <c:v>25598</c:v>
                </c:pt>
                <c:pt idx="127">
                  <c:v>26754</c:v>
                </c:pt>
                <c:pt idx="128">
                  <c:v>27878</c:v>
                </c:pt>
                <c:pt idx="129">
                  <c:v>28834</c:v>
                </c:pt>
                <c:pt idx="130">
                  <c:v>29314</c:v>
                </c:pt>
                <c:pt idx="131">
                  <c:v>29937</c:v>
                </c:pt>
                <c:pt idx="132">
                  <c:v>31199</c:v>
                </c:pt>
                <c:pt idx="133">
                  <c:v>32548</c:v>
                </c:pt>
                <c:pt idx="134">
                  <c:v>34021</c:v>
                </c:pt>
                <c:pt idx="135">
                  <c:v>35026</c:v>
                </c:pt>
                <c:pt idx="136">
                  <c:v>35930</c:v>
                </c:pt>
                <c:pt idx="137">
                  <c:v>36455</c:v>
                </c:pt>
                <c:pt idx="138">
                  <c:v>37134</c:v>
                </c:pt>
                <c:pt idx="139">
                  <c:v>38406</c:v>
                </c:pt>
                <c:pt idx="140">
                  <c:v>39680</c:v>
                </c:pt>
                <c:pt idx="141">
                  <c:v>40919</c:v>
                </c:pt>
                <c:pt idx="142">
                  <c:v>41828</c:v>
                </c:pt>
                <c:pt idx="143">
                  <c:v>42720</c:v>
                </c:pt>
                <c:pt idx="144">
                  <c:v>43332</c:v>
                </c:pt>
                <c:pt idx="145">
                  <c:v>43959</c:v>
                </c:pt>
                <c:pt idx="146">
                  <c:v>45241</c:v>
                </c:pt>
                <c:pt idx="147">
                  <c:v>46510</c:v>
                </c:pt>
                <c:pt idx="148">
                  <c:v>47748</c:v>
                </c:pt>
                <c:pt idx="149">
                  <c:v>48954</c:v>
                </c:pt>
                <c:pt idx="150">
                  <c:v>49976</c:v>
                </c:pt>
                <c:pt idx="151">
                  <c:v>50591</c:v>
                </c:pt>
                <c:pt idx="152">
                  <c:v>51271</c:v>
                </c:pt>
                <c:pt idx="153">
                  <c:v>52645</c:v>
                </c:pt>
                <c:pt idx="154">
                  <c:v>53830</c:v>
                </c:pt>
                <c:pt idx="155">
                  <c:v>54971</c:v>
                </c:pt>
                <c:pt idx="156">
                  <c:v>55961</c:v>
                </c:pt>
                <c:pt idx="157">
                  <c:v>57070</c:v>
                </c:pt>
                <c:pt idx="158">
                  <c:v>57622</c:v>
                </c:pt>
                <c:pt idx="159">
                  <c:v>58314</c:v>
                </c:pt>
                <c:pt idx="160">
                  <c:v>59594</c:v>
                </c:pt>
                <c:pt idx="161">
                  <c:v>60632</c:v>
                </c:pt>
                <c:pt idx="162">
                  <c:v>61884</c:v>
                </c:pt>
                <c:pt idx="163">
                  <c:v>63174</c:v>
                </c:pt>
                <c:pt idx="164">
                  <c:v>64265</c:v>
                </c:pt>
                <c:pt idx="165">
                  <c:v>64867</c:v>
                </c:pt>
                <c:pt idx="166">
                  <c:v>65487</c:v>
                </c:pt>
                <c:pt idx="167">
                  <c:v>66741</c:v>
                </c:pt>
                <c:pt idx="168">
                  <c:v>67964</c:v>
                </c:pt>
                <c:pt idx="169">
                  <c:v>69184</c:v>
                </c:pt>
                <c:pt idx="170">
                  <c:v>70398</c:v>
                </c:pt>
                <c:pt idx="171">
                  <c:v>71469</c:v>
                </c:pt>
                <c:pt idx="172">
                  <c:v>72100</c:v>
                </c:pt>
                <c:pt idx="173">
                  <c:v>72833</c:v>
                </c:pt>
                <c:pt idx="174">
                  <c:v>74133</c:v>
                </c:pt>
                <c:pt idx="175">
                  <c:v>75366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40-4CDA-9FFC-44D2313AC829}"/>
            </c:ext>
          </c:extLst>
        </c:ser>
        <c:ser>
          <c:idx val="1"/>
          <c:order val="1"/>
          <c:tx>
            <c:strRef>
              <c:f>Brazil!$D$1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Brazil!$D$149:$D$177</c:f>
              <c:numCache>
                <c:formatCode>General</c:formatCode>
                <c:ptCount val="29"/>
                <c:pt idx="0">
                  <c:v>51475</c:v>
                </c:pt>
                <c:pt idx="1">
                  <c:v>53034</c:v>
                </c:pt>
                <c:pt idx="2">
                  <c:v>54602</c:v>
                </c:pt>
                <c:pt idx="3">
                  <c:v>56178</c:v>
                </c:pt>
                <c:pt idx="4">
                  <c:v>57759</c:v>
                </c:pt>
                <c:pt idx="5">
                  <c:v>59348</c:v>
                </c:pt>
                <c:pt idx="6">
                  <c:v>60936</c:v>
                </c:pt>
                <c:pt idx="7">
                  <c:v>62530</c:v>
                </c:pt>
                <c:pt idx="8">
                  <c:v>64124</c:v>
                </c:pt>
                <c:pt idx="9">
                  <c:v>65717</c:v>
                </c:pt>
                <c:pt idx="10">
                  <c:v>67309</c:v>
                </c:pt>
                <c:pt idx="11">
                  <c:v>68896</c:v>
                </c:pt>
                <c:pt idx="12">
                  <c:v>70481</c:v>
                </c:pt>
                <c:pt idx="13">
                  <c:v>72058</c:v>
                </c:pt>
                <c:pt idx="14">
                  <c:v>73632</c:v>
                </c:pt>
                <c:pt idx="15">
                  <c:v>75193</c:v>
                </c:pt>
                <c:pt idx="16">
                  <c:v>76747</c:v>
                </c:pt>
                <c:pt idx="17">
                  <c:v>78291</c:v>
                </c:pt>
                <c:pt idx="18">
                  <c:v>79822</c:v>
                </c:pt>
                <c:pt idx="19">
                  <c:v>81342</c:v>
                </c:pt>
                <c:pt idx="20">
                  <c:v>82847</c:v>
                </c:pt>
                <c:pt idx="21">
                  <c:v>84339</c:v>
                </c:pt>
                <c:pt idx="22">
                  <c:v>85813</c:v>
                </c:pt>
                <c:pt idx="23">
                  <c:v>87273</c:v>
                </c:pt>
                <c:pt idx="24">
                  <c:v>88713</c:v>
                </c:pt>
                <c:pt idx="25">
                  <c:v>90136</c:v>
                </c:pt>
                <c:pt idx="26">
                  <c:v>91541</c:v>
                </c:pt>
                <c:pt idx="27">
                  <c:v>92925</c:v>
                </c:pt>
                <c:pt idx="28">
                  <c:v>94291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40-4CDA-9FFC-44D2313AC829}"/>
            </c:ext>
          </c:extLst>
        </c:ser>
        <c:ser>
          <c:idx val="2"/>
          <c:order val="2"/>
          <c:tx>
            <c:strRef>
              <c:f>Brazil!$F$1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Brazil!$F$163:$F$177</c:f>
              <c:numCache>
                <c:formatCode>General</c:formatCode>
                <c:ptCount val="15"/>
                <c:pt idx="0">
                  <c:v>60763</c:v>
                </c:pt>
                <c:pt idx="1">
                  <c:v>62161</c:v>
                </c:pt>
                <c:pt idx="2">
                  <c:v>63551</c:v>
                </c:pt>
                <c:pt idx="3">
                  <c:v>64933</c:v>
                </c:pt>
                <c:pt idx="4">
                  <c:v>66304</c:v>
                </c:pt>
                <c:pt idx="5">
                  <c:v>67665</c:v>
                </c:pt>
                <c:pt idx="6">
                  <c:v>69013</c:v>
                </c:pt>
                <c:pt idx="7">
                  <c:v>70349</c:v>
                </c:pt>
                <c:pt idx="8">
                  <c:v>71671</c:v>
                </c:pt>
                <c:pt idx="9">
                  <c:v>72979</c:v>
                </c:pt>
                <c:pt idx="10">
                  <c:v>74271</c:v>
                </c:pt>
                <c:pt idx="11">
                  <c:v>75548</c:v>
                </c:pt>
                <c:pt idx="12">
                  <c:v>76808</c:v>
                </c:pt>
                <c:pt idx="13">
                  <c:v>78051</c:v>
                </c:pt>
                <c:pt idx="14">
                  <c:v>79276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40-4CDA-9FFC-44D2313AC829}"/>
            </c:ext>
          </c:extLst>
        </c:ser>
        <c:ser>
          <c:idx val="3"/>
          <c:order val="3"/>
          <c:tx>
            <c:strRef>
              <c:f>Brazil!$H$1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Brazil!$H$170:$H$177</c:f>
              <c:numCache>
                <c:formatCode>General</c:formatCode>
                <c:ptCount val="8"/>
                <c:pt idx="0">
                  <c:v>73726</c:v>
                </c:pt>
                <c:pt idx="1">
                  <c:v>75072</c:v>
                </c:pt>
                <c:pt idx="2">
                  <c:v>76402</c:v>
                </c:pt>
                <c:pt idx="3">
                  <c:v>77715</c:v>
                </c:pt>
                <c:pt idx="4">
                  <c:v>79011</c:v>
                </c:pt>
                <c:pt idx="5">
                  <c:v>80289</c:v>
                </c:pt>
                <c:pt idx="6">
                  <c:v>81549</c:v>
                </c:pt>
                <c:pt idx="7">
                  <c:v>82789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340-4CDA-9FFC-44D2313AC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Brazil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Brazil!$C$1</c:f>
              <c:strCache>
                <c:ptCount val="1"/>
                <c:pt idx="0">
                  <c:v>Brazil_inc_death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Brazil!$A$2:$A$208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Brazil!$C$2:$C$208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3</c:v>
                </c:pt>
                <c:pt idx="58">
                  <c:v>5</c:v>
                </c:pt>
                <c:pt idx="59">
                  <c:v>4</c:v>
                </c:pt>
                <c:pt idx="60">
                  <c:v>10</c:v>
                </c:pt>
                <c:pt idx="61">
                  <c:v>9</c:v>
                </c:pt>
                <c:pt idx="62">
                  <c:v>12</c:v>
                </c:pt>
                <c:pt idx="63">
                  <c:v>13</c:v>
                </c:pt>
                <c:pt idx="64">
                  <c:v>18</c:v>
                </c:pt>
                <c:pt idx="65">
                  <c:v>15</c:v>
                </c:pt>
                <c:pt idx="66">
                  <c:v>19</c:v>
                </c:pt>
                <c:pt idx="67">
                  <c:v>25</c:v>
                </c:pt>
                <c:pt idx="68">
                  <c:v>23</c:v>
                </c:pt>
                <c:pt idx="69">
                  <c:v>42</c:v>
                </c:pt>
                <c:pt idx="70">
                  <c:v>39</c:v>
                </c:pt>
                <c:pt idx="71">
                  <c:v>84</c:v>
                </c:pt>
                <c:pt idx="72">
                  <c:v>35</c:v>
                </c:pt>
                <c:pt idx="73">
                  <c:v>86</c:v>
                </c:pt>
                <c:pt idx="74">
                  <c:v>41</c:v>
                </c:pt>
                <c:pt idx="75">
                  <c:v>78</c:v>
                </c:pt>
                <c:pt idx="76">
                  <c:v>122</c:v>
                </c:pt>
                <c:pt idx="77">
                  <c:v>133</c:v>
                </c:pt>
                <c:pt idx="78">
                  <c:v>131</c:v>
                </c:pt>
                <c:pt idx="79">
                  <c:v>107</c:v>
                </c:pt>
                <c:pt idx="80">
                  <c:v>67</c:v>
                </c:pt>
                <c:pt idx="81">
                  <c:v>99</c:v>
                </c:pt>
                <c:pt idx="82">
                  <c:v>105</c:v>
                </c:pt>
                <c:pt idx="83">
                  <c:v>204</c:v>
                </c:pt>
                <c:pt idx="84">
                  <c:v>204</c:v>
                </c:pt>
                <c:pt idx="85">
                  <c:v>188</c:v>
                </c:pt>
                <c:pt idx="86">
                  <c:v>217</c:v>
                </c:pt>
                <c:pt idx="87">
                  <c:v>213</c:v>
                </c:pt>
                <c:pt idx="88">
                  <c:v>108</c:v>
                </c:pt>
                <c:pt idx="89">
                  <c:v>125</c:v>
                </c:pt>
                <c:pt idx="90">
                  <c:v>154</c:v>
                </c:pt>
                <c:pt idx="91">
                  <c:v>165</c:v>
                </c:pt>
                <c:pt idx="92">
                  <c:v>425</c:v>
                </c:pt>
                <c:pt idx="93">
                  <c:v>373</c:v>
                </c:pt>
                <c:pt idx="94">
                  <c:v>353</c:v>
                </c:pt>
                <c:pt idx="95">
                  <c:v>229</c:v>
                </c:pt>
                <c:pt idx="96">
                  <c:v>317</c:v>
                </c:pt>
                <c:pt idx="97">
                  <c:v>480</c:v>
                </c:pt>
                <c:pt idx="98">
                  <c:v>430</c:v>
                </c:pt>
                <c:pt idx="99">
                  <c:v>493</c:v>
                </c:pt>
                <c:pt idx="100">
                  <c:v>406</c:v>
                </c:pt>
                <c:pt idx="101">
                  <c:v>349</c:v>
                </c:pt>
                <c:pt idx="102">
                  <c:v>290</c:v>
                </c:pt>
                <c:pt idx="103">
                  <c:v>316</c:v>
                </c:pt>
                <c:pt idx="104">
                  <c:v>571</c:v>
                </c:pt>
                <c:pt idx="105">
                  <c:v>650</c:v>
                </c:pt>
                <c:pt idx="106">
                  <c:v>602</c:v>
                </c:pt>
                <c:pt idx="107">
                  <c:v>827</c:v>
                </c:pt>
                <c:pt idx="108">
                  <c:v>639</c:v>
                </c:pt>
                <c:pt idx="109">
                  <c:v>467</c:v>
                </c:pt>
                <c:pt idx="110">
                  <c:v>530</c:v>
                </c:pt>
                <c:pt idx="111">
                  <c:v>808</c:v>
                </c:pt>
                <c:pt idx="112">
                  <c:v>779</c:v>
                </c:pt>
                <c:pt idx="113">
                  <c:v>759</c:v>
                </c:pt>
                <c:pt idx="114">
                  <c:v>963</c:v>
                </c:pt>
                <c:pt idx="115">
                  <c:v>700</c:v>
                </c:pt>
                <c:pt idx="116">
                  <c:v>456</c:v>
                </c:pt>
                <c:pt idx="117">
                  <c:v>735</c:v>
                </c:pt>
                <c:pt idx="118">
                  <c:v>1130</c:v>
                </c:pt>
                <c:pt idx="119">
                  <c:v>876</c:v>
                </c:pt>
                <c:pt idx="120">
                  <c:v>1188</c:v>
                </c:pt>
                <c:pt idx="121">
                  <c:v>1001</c:v>
                </c:pt>
                <c:pt idx="122">
                  <c:v>965</c:v>
                </c:pt>
                <c:pt idx="123">
                  <c:v>653</c:v>
                </c:pt>
                <c:pt idx="124">
                  <c:v>807</c:v>
                </c:pt>
                <c:pt idx="125">
                  <c:v>1039</c:v>
                </c:pt>
                <c:pt idx="126">
                  <c:v>1086</c:v>
                </c:pt>
                <c:pt idx="127">
                  <c:v>1156</c:v>
                </c:pt>
                <c:pt idx="128">
                  <c:v>1124</c:v>
                </c:pt>
                <c:pt idx="129">
                  <c:v>956</c:v>
                </c:pt>
                <c:pt idx="130">
                  <c:v>480</c:v>
                </c:pt>
                <c:pt idx="131">
                  <c:v>623</c:v>
                </c:pt>
                <c:pt idx="132">
                  <c:v>1262</c:v>
                </c:pt>
                <c:pt idx="133">
                  <c:v>1349</c:v>
                </c:pt>
                <c:pt idx="134">
                  <c:v>1473</c:v>
                </c:pt>
                <c:pt idx="135">
                  <c:v>1005</c:v>
                </c:pt>
                <c:pt idx="136">
                  <c:v>904</c:v>
                </c:pt>
                <c:pt idx="137">
                  <c:v>525</c:v>
                </c:pt>
                <c:pt idx="138">
                  <c:v>679</c:v>
                </c:pt>
                <c:pt idx="139">
                  <c:v>1272</c:v>
                </c:pt>
                <c:pt idx="140">
                  <c:v>1274</c:v>
                </c:pt>
                <c:pt idx="141">
                  <c:v>1239</c:v>
                </c:pt>
                <c:pt idx="142">
                  <c:v>909</c:v>
                </c:pt>
                <c:pt idx="143">
                  <c:v>892</c:v>
                </c:pt>
                <c:pt idx="144">
                  <c:v>612</c:v>
                </c:pt>
                <c:pt idx="145">
                  <c:v>627</c:v>
                </c:pt>
                <c:pt idx="146">
                  <c:v>1282</c:v>
                </c:pt>
                <c:pt idx="147">
                  <c:v>1269</c:v>
                </c:pt>
                <c:pt idx="148">
                  <c:v>1238</c:v>
                </c:pt>
                <c:pt idx="149">
                  <c:v>1206</c:v>
                </c:pt>
                <c:pt idx="150">
                  <c:v>1022</c:v>
                </c:pt>
                <c:pt idx="151">
                  <c:v>615</c:v>
                </c:pt>
                <c:pt idx="152">
                  <c:v>680</c:v>
                </c:pt>
                <c:pt idx="153">
                  <c:v>1374</c:v>
                </c:pt>
                <c:pt idx="154">
                  <c:v>1185</c:v>
                </c:pt>
                <c:pt idx="155">
                  <c:v>1141</c:v>
                </c:pt>
                <c:pt idx="156">
                  <c:v>990</c:v>
                </c:pt>
                <c:pt idx="157">
                  <c:v>1109</c:v>
                </c:pt>
                <c:pt idx="158">
                  <c:v>552</c:v>
                </c:pt>
                <c:pt idx="159">
                  <c:v>692</c:v>
                </c:pt>
                <c:pt idx="160">
                  <c:v>1280</c:v>
                </c:pt>
                <c:pt idx="161">
                  <c:v>1038</c:v>
                </c:pt>
                <c:pt idx="162">
                  <c:v>1252</c:v>
                </c:pt>
                <c:pt idx="163">
                  <c:v>1290</c:v>
                </c:pt>
                <c:pt idx="164">
                  <c:v>1091</c:v>
                </c:pt>
                <c:pt idx="165">
                  <c:v>602</c:v>
                </c:pt>
                <c:pt idx="166">
                  <c:v>620</c:v>
                </c:pt>
                <c:pt idx="167">
                  <c:v>1254</c:v>
                </c:pt>
                <c:pt idx="168">
                  <c:v>1223</c:v>
                </c:pt>
                <c:pt idx="169">
                  <c:v>1220</c:v>
                </c:pt>
                <c:pt idx="170">
                  <c:v>1214</c:v>
                </c:pt>
                <c:pt idx="171">
                  <c:v>1071</c:v>
                </c:pt>
                <c:pt idx="172">
                  <c:v>631</c:v>
                </c:pt>
                <c:pt idx="173">
                  <c:v>733</c:v>
                </c:pt>
                <c:pt idx="174">
                  <c:v>1300</c:v>
                </c:pt>
                <c:pt idx="175">
                  <c:v>1233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9C-4FEF-97F2-7009BBBBCB92}"/>
            </c:ext>
          </c:extLst>
        </c:ser>
        <c:ser>
          <c:idx val="1"/>
          <c:order val="1"/>
          <c:tx>
            <c:strRef>
              <c:f>Brazil!$E$1</c:f>
              <c:strCache>
                <c:ptCount val="1"/>
                <c:pt idx="0">
                  <c:v>predict_inc_death_06-17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Brazil!$E$150:$E$177</c:f>
              <c:numCache>
                <c:formatCode>General</c:formatCode>
                <c:ptCount val="28"/>
                <c:pt idx="0">
                  <c:v>1559</c:v>
                </c:pt>
                <c:pt idx="1">
                  <c:v>1568</c:v>
                </c:pt>
                <c:pt idx="2">
                  <c:v>1576</c:v>
                </c:pt>
                <c:pt idx="3">
                  <c:v>1581</c:v>
                </c:pt>
                <c:pt idx="4">
                  <c:v>1589</c:v>
                </c:pt>
                <c:pt idx="5">
                  <c:v>1588</c:v>
                </c:pt>
                <c:pt idx="6">
                  <c:v>1594</c:v>
                </c:pt>
                <c:pt idx="7">
                  <c:v>1594</c:v>
                </c:pt>
                <c:pt idx="8">
                  <c:v>1593</c:v>
                </c:pt>
                <c:pt idx="9">
                  <c:v>1592</c:v>
                </c:pt>
                <c:pt idx="10">
                  <c:v>1587</c:v>
                </c:pt>
                <c:pt idx="11">
                  <c:v>1585</c:v>
                </c:pt>
                <c:pt idx="12">
                  <c:v>1577</c:v>
                </c:pt>
                <c:pt idx="13">
                  <c:v>1574</c:v>
                </c:pt>
                <c:pt idx="14">
                  <c:v>1561</c:v>
                </c:pt>
                <c:pt idx="15">
                  <c:v>1554</c:v>
                </c:pt>
                <c:pt idx="16">
                  <c:v>1544</c:v>
                </c:pt>
                <c:pt idx="17">
                  <c:v>1531</c:v>
                </c:pt>
                <c:pt idx="18">
                  <c:v>1520</c:v>
                </c:pt>
                <c:pt idx="19">
                  <c:v>1505</c:v>
                </c:pt>
                <c:pt idx="20">
                  <c:v>1492</c:v>
                </c:pt>
                <c:pt idx="21">
                  <c:v>1474</c:v>
                </c:pt>
                <c:pt idx="22">
                  <c:v>1460</c:v>
                </c:pt>
                <c:pt idx="23">
                  <c:v>1440</c:v>
                </c:pt>
                <c:pt idx="24">
                  <c:v>1423</c:v>
                </c:pt>
                <c:pt idx="25">
                  <c:v>1405</c:v>
                </c:pt>
                <c:pt idx="26">
                  <c:v>1384</c:v>
                </c:pt>
                <c:pt idx="27">
                  <c:v>1366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9C-4FEF-97F2-7009BBBBCB92}"/>
            </c:ext>
          </c:extLst>
        </c:ser>
        <c:ser>
          <c:idx val="2"/>
          <c:order val="2"/>
          <c:tx>
            <c:strRef>
              <c:f>Brazil!$G$1</c:f>
              <c:strCache>
                <c:ptCount val="1"/>
                <c:pt idx="0">
                  <c:v>predict_inc_death_07-01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Brazil!$G$164:$G$177</c:f>
              <c:numCache>
                <c:formatCode>General</c:formatCode>
                <c:ptCount val="14"/>
                <c:pt idx="0">
                  <c:v>1398</c:v>
                </c:pt>
                <c:pt idx="1">
                  <c:v>1390</c:v>
                </c:pt>
                <c:pt idx="2">
                  <c:v>1382</c:v>
                </c:pt>
                <c:pt idx="3">
                  <c:v>1371</c:v>
                </c:pt>
                <c:pt idx="4">
                  <c:v>1361</c:v>
                </c:pt>
                <c:pt idx="5">
                  <c:v>1348</c:v>
                </c:pt>
                <c:pt idx="6">
                  <c:v>1336</c:v>
                </c:pt>
                <c:pt idx="7">
                  <c:v>1322</c:v>
                </c:pt>
                <c:pt idx="8">
                  <c:v>1308</c:v>
                </c:pt>
                <c:pt idx="9">
                  <c:v>1292</c:v>
                </c:pt>
                <c:pt idx="10">
                  <c:v>1277</c:v>
                </c:pt>
                <c:pt idx="11">
                  <c:v>1260</c:v>
                </c:pt>
                <c:pt idx="12">
                  <c:v>1243</c:v>
                </c:pt>
                <c:pt idx="13">
                  <c:v>1225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49C-4FEF-97F2-7009BBBBCB92}"/>
            </c:ext>
          </c:extLst>
        </c:ser>
        <c:ser>
          <c:idx val="3"/>
          <c:order val="3"/>
          <c:tx>
            <c:strRef>
              <c:f>Brazil!$I$1</c:f>
              <c:strCache>
                <c:ptCount val="1"/>
                <c:pt idx="0">
                  <c:v>predict_inc_death_07-08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Brazil!$I$171:$I$177</c:f>
              <c:numCache>
                <c:formatCode>General</c:formatCode>
                <c:ptCount val="7"/>
                <c:pt idx="0">
                  <c:v>1346</c:v>
                </c:pt>
                <c:pt idx="1">
                  <c:v>1330</c:v>
                </c:pt>
                <c:pt idx="2">
                  <c:v>1313</c:v>
                </c:pt>
                <c:pt idx="3">
                  <c:v>1296</c:v>
                </c:pt>
                <c:pt idx="4">
                  <c:v>1278</c:v>
                </c:pt>
                <c:pt idx="5">
                  <c:v>1260</c:v>
                </c:pt>
                <c:pt idx="6">
                  <c:v>1240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49C-4FEF-97F2-7009BBBBC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Arizona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Arizona!$B$1</c:f>
              <c:strCache>
                <c:ptCount val="1"/>
                <c:pt idx="0">
                  <c:v>Arizona_cum_death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Arizona!$A$2:$A$208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Arizona!$B$2:$B$208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5</c:v>
                </c:pt>
                <c:pt idx="63">
                  <c:v>6</c:v>
                </c:pt>
                <c:pt idx="64">
                  <c:v>8</c:v>
                </c:pt>
                <c:pt idx="65">
                  <c:v>13</c:v>
                </c:pt>
                <c:pt idx="66">
                  <c:v>15</c:v>
                </c:pt>
                <c:pt idx="67">
                  <c:v>17</c:v>
                </c:pt>
                <c:pt idx="68">
                  <c:v>20</c:v>
                </c:pt>
                <c:pt idx="69">
                  <c:v>25</c:v>
                </c:pt>
                <c:pt idx="70">
                  <c:v>32</c:v>
                </c:pt>
                <c:pt idx="71">
                  <c:v>35</c:v>
                </c:pt>
                <c:pt idx="72">
                  <c:v>44</c:v>
                </c:pt>
                <c:pt idx="73">
                  <c:v>52</c:v>
                </c:pt>
                <c:pt idx="74">
                  <c:v>64</c:v>
                </c:pt>
                <c:pt idx="75">
                  <c:v>65</c:v>
                </c:pt>
                <c:pt idx="76">
                  <c:v>73</c:v>
                </c:pt>
                <c:pt idx="77">
                  <c:v>89</c:v>
                </c:pt>
                <c:pt idx="78">
                  <c:v>98</c:v>
                </c:pt>
                <c:pt idx="79">
                  <c:v>106</c:v>
                </c:pt>
                <c:pt idx="80">
                  <c:v>117</c:v>
                </c:pt>
                <c:pt idx="81">
                  <c:v>125</c:v>
                </c:pt>
                <c:pt idx="82">
                  <c:v>132</c:v>
                </c:pt>
                <c:pt idx="83">
                  <c:v>143</c:v>
                </c:pt>
                <c:pt idx="84">
                  <c:v>155</c:v>
                </c:pt>
                <c:pt idx="85">
                  <c:v>164</c:v>
                </c:pt>
                <c:pt idx="86">
                  <c:v>183</c:v>
                </c:pt>
                <c:pt idx="87">
                  <c:v>180</c:v>
                </c:pt>
                <c:pt idx="88">
                  <c:v>184</c:v>
                </c:pt>
                <c:pt idx="89">
                  <c:v>191</c:v>
                </c:pt>
                <c:pt idx="90">
                  <c:v>208</c:v>
                </c:pt>
                <c:pt idx="91">
                  <c:v>231</c:v>
                </c:pt>
                <c:pt idx="92">
                  <c:v>249</c:v>
                </c:pt>
                <c:pt idx="93">
                  <c:v>266</c:v>
                </c:pt>
                <c:pt idx="94">
                  <c:v>273</c:v>
                </c:pt>
                <c:pt idx="95">
                  <c:v>275</c:v>
                </c:pt>
                <c:pt idx="96">
                  <c:v>275</c:v>
                </c:pt>
                <c:pt idx="97">
                  <c:v>275</c:v>
                </c:pt>
                <c:pt idx="98">
                  <c:v>308</c:v>
                </c:pt>
                <c:pt idx="99">
                  <c:v>320</c:v>
                </c:pt>
                <c:pt idx="100">
                  <c:v>330</c:v>
                </c:pt>
                <c:pt idx="101">
                  <c:v>330</c:v>
                </c:pt>
                <c:pt idx="102">
                  <c:v>362</c:v>
                </c:pt>
                <c:pt idx="103">
                  <c:v>362</c:v>
                </c:pt>
                <c:pt idx="104">
                  <c:v>395</c:v>
                </c:pt>
                <c:pt idx="105">
                  <c:v>426</c:v>
                </c:pt>
                <c:pt idx="106">
                  <c:v>450</c:v>
                </c:pt>
                <c:pt idx="107">
                  <c:v>517</c:v>
                </c:pt>
                <c:pt idx="108">
                  <c:v>532</c:v>
                </c:pt>
                <c:pt idx="109">
                  <c:v>536</c:v>
                </c:pt>
                <c:pt idx="110">
                  <c:v>542</c:v>
                </c:pt>
                <c:pt idx="111">
                  <c:v>562</c:v>
                </c:pt>
                <c:pt idx="112">
                  <c:v>595</c:v>
                </c:pt>
                <c:pt idx="113">
                  <c:v>624</c:v>
                </c:pt>
                <c:pt idx="114">
                  <c:v>651</c:v>
                </c:pt>
                <c:pt idx="115">
                  <c:v>679</c:v>
                </c:pt>
                <c:pt idx="116">
                  <c:v>680</c:v>
                </c:pt>
                <c:pt idx="117">
                  <c:v>687</c:v>
                </c:pt>
                <c:pt idx="118">
                  <c:v>705</c:v>
                </c:pt>
                <c:pt idx="119">
                  <c:v>747</c:v>
                </c:pt>
                <c:pt idx="120">
                  <c:v>764</c:v>
                </c:pt>
                <c:pt idx="121">
                  <c:v>775</c:v>
                </c:pt>
                <c:pt idx="122">
                  <c:v>801</c:v>
                </c:pt>
                <c:pt idx="123">
                  <c:v>801</c:v>
                </c:pt>
                <c:pt idx="124">
                  <c:v>807</c:v>
                </c:pt>
                <c:pt idx="125">
                  <c:v>810</c:v>
                </c:pt>
                <c:pt idx="126">
                  <c:v>834</c:v>
                </c:pt>
                <c:pt idx="127">
                  <c:v>860</c:v>
                </c:pt>
                <c:pt idx="128">
                  <c:v>886</c:v>
                </c:pt>
                <c:pt idx="129">
                  <c:v>904</c:v>
                </c:pt>
                <c:pt idx="130">
                  <c:v>907</c:v>
                </c:pt>
                <c:pt idx="131">
                  <c:v>918</c:v>
                </c:pt>
                <c:pt idx="132">
                  <c:v>943</c:v>
                </c:pt>
                <c:pt idx="133">
                  <c:v>983</c:v>
                </c:pt>
                <c:pt idx="134">
                  <c:v>999</c:v>
                </c:pt>
                <c:pt idx="135">
                  <c:v>1015</c:v>
                </c:pt>
                <c:pt idx="136">
                  <c:v>1043</c:v>
                </c:pt>
                <c:pt idx="137">
                  <c:v>1051</c:v>
                </c:pt>
                <c:pt idx="138">
                  <c:v>1053</c:v>
                </c:pt>
                <c:pt idx="139">
                  <c:v>1076</c:v>
                </c:pt>
                <c:pt idx="140">
                  <c:v>1101</c:v>
                </c:pt>
                <c:pt idx="141">
                  <c:v>1135</c:v>
                </c:pt>
                <c:pt idx="142">
                  <c:v>1156</c:v>
                </c:pt>
                <c:pt idx="143">
                  <c:v>1189</c:v>
                </c:pt>
                <c:pt idx="144">
                  <c:v>1191</c:v>
                </c:pt>
                <c:pt idx="145">
                  <c:v>1203</c:v>
                </c:pt>
                <c:pt idx="146">
                  <c:v>1228</c:v>
                </c:pt>
                <c:pt idx="147">
                  <c:v>1249</c:v>
                </c:pt>
                <c:pt idx="148">
                  <c:v>1283</c:v>
                </c:pt>
                <c:pt idx="149">
                  <c:v>1321</c:v>
                </c:pt>
                <c:pt idx="150">
                  <c:v>1346</c:v>
                </c:pt>
                <c:pt idx="151">
                  <c:v>1349</c:v>
                </c:pt>
                <c:pt idx="152">
                  <c:v>1351</c:v>
                </c:pt>
                <c:pt idx="153">
                  <c:v>1396</c:v>
                </c:pt>
                <c:pt idx="154">
                  <c:v>1467</c:v>
                </c:pt>
                <c:pt idx="155">
                  <c:v>1495</c:v>
                </c:pt>
                <c:pt idx="156">
                  <c:v>1536</c:v>
                </c:pt>
                <c:pt idx="157">
                  <c:v>1580</c:v>
                </c:pt>
                <c:pt idx="158">
                  <c:v>1594</c:v>
                </c:pt>
                <c:pt idx="159">
                  <c:v>1598</c:v>
                </c:pt>
                <c:pt idx="160">
                  <c:v>1645</c:v>
                </c:pt>
                <c:pt idx="161">
                  <c:v>1725</c:v>
                </c:pt>
                <c:pt idx="162">
                  <c:v>1764</c:v>
                </c:pt>
                <c:pt idx="163">
                  <c:v>1798</c:v>
                </c:pt>
                <c:pt idx="164">
                  <c:v>1817</c:v>
                </c:pt>
                <c:pt idx="165">
                  <c:v>1825</c:v>
                </c:pt>
                <c:pt idx="166">
                  <c:v>1829</c:v>
                </c:pt>
                <c:pt idx="167">
                  <c:v>1927</c:v>
                </c:pt>
                <c:pt idx="168">
                  <c:v>1963</c:v>
                </c:pt>
                <c:pt idx="169">
                  <c:v>2038</c:v>
                </c:pt>
                <c:pt idx="170">
                  <c:v>2082</c:v>
                </c:pt>
                <c:pt idx="171">
                  <c:v>2151</c:v>
                </c:pt>
                <c:pt idx="172">
                  <c:v>2237</c:v>
                </c:pt>
                <c:pt idx="173">
                  <c:v>2246</c:v>
                </c:pt>
                <c:pt idx="174">
                  <c:v>2337</c:v>
                </c:pt>
                <c:pt idx="175">
                  <c:v>2434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61-4E85-94C0-720F2580EB49}"/>
            </c:ext>
          </c:extLst>
        </c:ser>
        <c:ser>
          <c:idx val="1"/>
          <c:order val="1"/>
          <c:tx>
            <c:strRef>
              <c:f>Arizona!$D$1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Arizona!$D$149:$D$177</c:f>
              <c:numCache>
                <c:formatCode>General</c:formatCode>
                <c:ptCount val="29"/>
                <c:pt idx="0">
                  <c:v>1457</c:v>
                </c:pt>
                <c:pt idx="1">
                  <c:v>1500</c:v>
                </c:pt>
                <c:pt idx="2">
                  <c:v>1543</c:v>
                </c:pt>
                <c:pt idx="3">
                  <c:v>1588</c:v>
                </c:pt>
                <c:pt idx="4">
                  <c:v>1633</c:v>
                </c:pt>
                <c:pt idx="5">
                  <c:v>1680</c:v>
                </c:pt>
                <c:pt idx="6">
                  <c:v>1728</c:v>
                </c:pt>
                <c:pt idx="7">
                  <c:v>1776</c:v>
                </c:pt>
                <c:pt idx="8">
                  <c:v>1826</c:v>
                </c:pt>
                <c:pt idx="9">
                  <c:v>1876</c:v>
                </c:pt>
                <c:pt idx="10">
                  <c:v>1928</c:v>
                </c:pt>
                <c:pt idx="11">
                  <c:v>1981</c:v>
                </c:pt>
                <c:pt idx="12">
                  <c:v>2035</c:v>
                </c:pt>
                <c:pt idx="13">
                  <c:v>2089</c:v>
                </c:pt>
                <c:pt idx="14">
                  <c:v>2145</c:v>
                </c:pt>
                <c:pt idx="15">
                  <c:v>2202</c:v>
                </c:pt>
                <c:pt idx="16">
                  <c:v>2261</c:v>
                </c:pt>
                <c:pt idx="17">
                  <c:v>2320</c:v>
                </c:pt>
                <c:pt idx="18">
                  <c:v>2380</c:v>
                </c:pt>
                <c:pt idx="19">
                  <c:v>2441</c:v>
                </c:pt>
                <c:pt idx="20">
                  <c:v>2504</c:v>
                </c:pt>
                <c:pt idx="21">
                  <c:v>2567</c:v>
                </c:pt>
                <c:pt idx="22">
                  <c:v>2632</c:v>
                </c:pt>
                <c:pt idx="23">
                  <c:v>2698</c:v>
                </c:pt>
                <c:pt idx="24">
                  <c:v>2765</c:v>
                </c:pt>
                <c:pt idx="25">
                  <c:v>2833</c:v>
                </c:pt>
                <c:pt idx="26">
                  <c:v>2902</c:v>
                </c:pt>
                <c:pt idx="27">
                  <c:v>2973</c:v>
                </c:pt>
                <c:pt idx="28">
                  <c:v>3044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61-4E85-94C0-720F2580EB49}"/>
            </c:ext>
          </c:extLst>
        </c:ser>
        <c:ser>
          <c:idx val="2"/>
          <c:order val="2"/>
          <c:tx>
            <c:strRef>
              <c:f>Arizona!$F$1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Arizona!$F$163:$F$177</c:f>
              <c:numCache>
                <c:formatCode>General</c:formatCode>
                <c:ptCount val="15"/>
                <c:pt idx="0">
                  <c:v>1883</c:v>
                </c:pt>
                <c:pt idx="1">
                  <c:v>1958</c:v>
                </c:pt>
                <c:pt idx="2">
                  <c:v>2034</c:v>
                </c:pt>
                <c:pt idx="3">
                  <c:v>2112</c:v>
                </c:pt>
                <c:pt idx="4">
                  <c:v>2192</c:v>
                </c:pt>
                <c:pt idx="5">
                  <c:v>2273</c:v>
                </c:pt>
                <c:pt idx="6">
                  <c:v>2357</c:v>
                </c:pt>
                <c:pt idx="7">
                  <c:v>2443</c:v>
                </c:pt>
                <c:pt idx="8">
                  <c:v>2530</c:v>
                </c:pt>
                <c:pt idx="9">
                  <c:v>2620</c:v>
                </c:pt>
                <c:pt idx="10">
                  <c:v>2712</c:v>
                </c:pt>
                <c:pt idx="11">
                  <c:v>2805</c:v>
                </c:pt>
                <c:pt idx="12">
                  <c:v>2900</c:v>
                </c:pt>
                <c:pt idx="13">
                  <c:v>2998</c:v>
                </c:pt>
                <c:pt idx="14">
                  <c:v>3097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561-4E85-94C0-720F2580EB49}"/>
            </c:ext>
          </c:extLst>
        </c:ser>
        <c:ser>
          <c:idx val="3"/>
          <c:order val="3"/>
          <c:tx>
            <c:strRef>
              <c:f>Arizona!$H$1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Arizona!$H$170:$H$177</c:f>
              <c:numCache>
                <c:formatCode>General</c:formatCode>
                <c:ptCount val="8"/>
                <c:pt idx="0">
                  <c:v>2416</c:v>
                </c:pt>
                <c:pt idx="1">
                  <c:v>2495</c:v>
                </c:pt>
                <c:pt idx="2">
                  <c:v>2575</c:v>
                </c:pt>
                <c:pt idx="3">
                  <c:v>2657</c:v>
                </c:pt>
                <c:pt idx="4">
                  <c:v>2740</c:v>
                </c:pt>
                <c:pt idx="5">
                  <c:v>2824</c:v>
                </c:pt>
                <c:pt idx="6">
                  <c:v>2910</c:v>
                </c:pt>
                <c:pt idx="7">
                  <c:v>2997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561-4E85-94C0-720F2580E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Arizona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Arizona!$C$1</c:f>
              <c:strCache>
                <c:ptCount val="1"/>
                <c:pt idx="0">
                  <c:v>Arizona_inc_death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Arizona!$A$2:$A$208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Arizona!$C$2:$C$208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1</c:v>
                </c:pt>
                <c:pt idx="61">
                  <c:v>0</c:v>
                </c:pt>
                <c:pt idx="62">
                  <c:v>3</c:v>
                </c:pt>
                <c:pt idx="63">
                  <c:v>1</c:v>
                </c:pt>
                <c:pt idx="64">
                  <c:v>2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3</c:v>
                </c:pt>
                <c:pt idx="69">
                  <c:v>5</c:v>
                </c:pt>
                <c:pt idx="70">
                  <c:v>7</c:v>
                </c:pt>
                <c:pt idx="71">
                  <c:v>3</c:v>
                </c:pt>
                <c:pt idx="72">
                  <c:v>9</c:v>
                </c:pt>
                <c:pt idx="73">
                  <c:v>8</c:v>
                </c:pt>
                <c:pt idx="74">
                  <c:v>12</c:v>
                </c:pt>
                <c:pt idx="75">
                  <c:v>1</c:v>
                </c:pt>
                <c:pt idx="76">
                  <c:v>8</c:v>
                </c:pt>
                <c:pt idx="77">
                  <c:v>16</c:v>
                </c:pt>
                <c:pt idx="78">
                  <c:v>9</c:v>
                </c:pt>
                <c:pt idx="79">
                  <c:v>8</c:v>
                </c:pt>
                <c:pt idx="80">
                  <c:v>11</c:v>
                </c:pt>
                <c:pt idx="81">
                  <c:v>8</c:v>
                </c:pt>
                <c:pt idx="82">
                  <c:v>7</c:v>
                </c:pt>
                <c:pt idx="83">
                  <c:v>11</c:v>
                </c:pt>
                <c:pt idx="84">
                  <c:v>12</c:v>
                </c:pt>
                <c:pt idx="85">
                  <c:v>9</c:v>
                </c:pt>
                <c:pt idx="86">
                  <c:v>19</c:v>
                </c:pt>
                <c:pt idx="87">
                  <c:v>0</c:v>
                </c:pt>
                <c:pt idx="88">
                  <c:v>4</c:v>
                </c:pt>
                <c:pt idx="89">
                  <c:v>7</c:v>
                </c:pt>
                <c:pt idx="90">
                  <c:v>17</c:v>
                </c:pt>
                <c:pt idx="91">
                  <c:v>23</c:v>
                </c:pt>
                <c:pt idx="92">
                  <c:v>18</c:v>
                </c:pt>
                <c:pt idx="93">
                  <c:v>17</c:v>
                </c:pt>
                <c:pt idx="94">
                  <c:v>7</c:v>
                </c:pt>
                <c:pt idx="95">
                  <c:v>2</c:v>
                </c:pt>
                <c:pt idx="96">
                  <c:v>0</c:v>
                </c:pt>
                <c:pt idx="97">
                  <c:v>0</c:v>
                </c:pt>
                <c:pt idx="98">
                  <c:v>33</c:v>
                </c:pt>
                <c:pt idx="99">
                  <c:v>12</c:v>
                </c:pt>
                <c:pt idx="100">
                  <c:v>10</c:v>
                </c:pt>
                <c:pt idx="101">
                  <c:v>0</c:v>
                </c:pt>
                <c:pt idx="102">
                  <c:v>32</c:v>
                </c:pt>
                <c:pt idx="103">
                  <c:v>0</c:v>
                </c:pt>
                <c:pt idx="104">
                  <c:v>33</c:v>
                </c:pt>
                <c:pt idx="105">
                  <c:v>31</c:v>
                </c:pt>
                <c:pt idx="106">
                  <c:v>24</c:v>
                </c:pt>
                <c:pt idx="107">
                  <c:v>67</c:v>
                </c:pt>
                <c:pt idx="108">
                  <c:v>15</c:v>
                </c:pt>
                <c:pt idx="109">
                  <c:v>4</c:v>
                </c:pt>
                <c:pt idx="110">
                  <c:v>6</c:v>
                </c:pt>
                <c:pt idx="111">
                  <c:v>20</c:v>
                </c:pt>
                <c:pt idx="112">
                  <c:v>33</c:v>
                </c:pt>
                <c:pt idx="113">
                  <c:v>29</c:v>
                </c:pt>
                <c:pt idx="114">
                  <c:v>27</c:v>
                </c:pt>
                <c:pt idx="115">
                  <c:v>28</c:v>
                </c:pt>
                <c:pt idx="116">
                  <c:v>1</c:v>
                </c:pt>
                <c:pt idx="117">
                  <c:v>7</c:v>
                </c:pt>
                <c:pt idx="118">
                  <c:v>18</c:v>
                </c:pt>
                <c:pt idx="119">
                  <c:v>42</c:v>
                </c:pt>
                <c:pt idx="120">
                  <c:v>17</c:v>
                </c:pt>
                <c:pt idx="121">
                  <c:v>11</c:v>
                </c:pt>
                <c:pt idx="122">
                  <c:v>26</c:v>
                </c:pt>
                <c:pt idx="123">
                  <c:v>0</c:v>
                </c:pt>
                <c:pt idx="124">
                  <c:v>6</c:v>
                </c:pt>
                <c:pt idx="125">
                  <c:v>3</c:v>
                </c:pt>
                <c:pt idx="126">
                  <c:v>24</c:v>
                </c:pt>
                <c:pt idx="127">
                  <c:v>26</c:v>
                </c:pt>
                <c:pt idx="128">
                  <c:v>26</c:v>
                </c:pt>
                <c:pt idx="129">
                  <c:v>18</c:v>
                </c:pt>
                <c:pt idx="130">
                  <c:v>3</c:v>
                </c:pt>
                <c:pt idx="131">
                  <c:v>11</c:v>
                </c:pt>
                <c:pt idx="132">
                  <c:v>25</c:v>
                </c:pt>
                <c:pt idx="133">
                  <c:v>40</c:v>
                </c:pt>
                <c:pt idx="134">
                  <c:v>16</c:v>
                </c:pt>
                <c:pt idx="135">
                  <c:v>16</c:v>
                </c:pt>
                <c:pt idx="136">
                  <c:v>28</c:v>
                </c:pt>
                <c:pt idx="137">
                  <c:v>8</c:v>
                </c:pt>
                <c:pt idx="138">
                  <c:v>2</c:v>
                </c:pt>
                <c:pt idx="139">
                  <c:v>23</c:v>
                </c:pt>
                <c:pt idx="140">
                  <c:v>25</c:v>
                </c:pt>
                <c:pt idx="141">
                  <c:v>34</c:v>
                </c:pt>
                <c:pt idx="142">
                  <c:v>21</c:v>
                </c:pt>
                <c:pt idx="143">
                  <c:v>33</c:v>
                </c:pt>
                <c:pt idx="144">
                  <c:v>2</c:v>
                </c:pt>
                <c:pt idx="145">
                  <c:v>12</c:v>
                </c:pt>
                <c:pt idx="146">
                  <c:v>25</c:v>
                </c:pt>
                <c:pt idx="147">
                  <c:v>21</c:v>
                </c:pt>
                <c:pt idx="148">
                  <c:v>34</c:v>
                </c:pt>
                <c:pt idx="149">
                  <c:v>38</c:v>
                </c:pt>
                <c:pt idx="150">
                  <c:v>25</c:v>
                </c:pt>
                <c:pt idx="151">
                  <c:v>3</c:v>
                </c:pt>
                <c:pt idx="152">
                  <c:v>2</c:v>
                </c:pt>
                <c:pt idx="153">
                  <c:v>45</c:v>
                </c:pt>
                <c:pt idx="154">
                  <c:v>71</c:v>
                </c:pt>
                <c:pt idx="155">
                  <c:v>28</c:v>
                </c:pt>
                <c:pt idx="156">
                  <c:v>41</c:v>
                </c:pt>
                <c:pt idx="157">
                  <c:v>44</c:v>
                </c:pt>
                <c:pt idx="158">
                  <c:v>14</c:v>
                </c:pt>
                <c:pt idx="159">
                  <c:v>4</c:v>
                </c:pt>
                <c:pt idx="160">
                  <c:v>47</c:v>
                </c:pt>
                <c:pt idx="161">
                  <c:v>80</c:v>
                </c:pt>
                <c:pt idx="162">
                  <c:v>39</c:v>
                </c:pt>
                <c:pt idx="163">
                  <c:v>34</c:v>
                </c:pt>
                <c:pt idx="164">
                  <c:v>19</c:v>
                </c:pt>
                <c:pt idx="165">
                  <c:v>8</c:v>
                </c:pt>
                <c:pt idx="166">
                  <c:v>4</c:v>
                </c:pt>
                <c:pt idx="167">
                  <c:v>98</c:v>
                </c:pt>
                <c:pt idx="168">
                  <c:v>36</c:v>
                </c:pt>
                <c:pt idx="169">
                  <c:v>75</c:v>
                </c:pt>
                <c:pt idx="170">
                  <c:v>44</c:v>
                </c:pt>
                <c:pt idx="171">
                  <c:v>69</c:v>
                </c:pt>
                <c:pt idx="172">
                  <c:v>86</c:v>
                </c:pt>
                <c:pt idx="173">
                  <c:v>9</c:v>
                </c:pt>
                <c:pt idx="174">
                  <c:v>91</c:v>
                </c:pt>
                <c:pt idx="175">
                  <c:v>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181-4872-82BC-BA8BB654915B}"/>
            </c:ext>
          </c:extLst>
        </c:ser>
        <c:ser>
          <c:idx val="1"/>
          <c:order val="1"/>
          <c:tx>
            <c:strRef>
              <c:f>Arizona!$E$1</c:f>
              <c:strCache>
                <c:ptCount val="1"/>
                <c:pt idx="0">
                  <c:v>predict_inc_death_06-17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Arizona!$E$150:$E$177</c:f>
              <c:numCache>
                <c:formatCode>General</c:formatCode>
                <c:ptCount val="28"/>
                <c:pt idx="0">
                  <c:v>43</c:v>
                </c:pt>
                <c:pt idx="1">
                  <c:v>43</c:v>
                </c:pt>
                <c:pt idx="2">
                  <c:v>45</c:v>
                </c:pt>
                <c:pt idx="3">
                  <c:v>45</c:v>
                </c:pt>
                <c:pt idx="4">
                  <c:v>47</c:v>
                </c:pt>
                <c:pt idx="5">
                  <c:v>48</c:v>
                </c:pt>
                <c:pt idx="6">
                  <c:v>48</c:v>
                </c:pt>
                <c:pt idx="7">
                  <c:v>50</c:v>
                </c:pt>
                <c:pt idx="8">
                  <c:v>50</c:v>
                </c:pt>
                <c:pt idx="9">
                  <c:v>52</c:v>
                </c:pt>
                <c:pt idx="10">
                  <c:v>53</c:v>
                </c:pt>
                <c:pt idx="11">
                  <c:v>54</c:v>
                </c:pt>
                <c:pt idx="12">
                  <c:v>54</c:v>
                </c:pt>
                <c:pt idx="13">
                  <c:v>56</c:v>
                </c:pt>
                <c:pt idx="14">
                  <c:v>57</c:v>
                </c:pt>
                <c:pt idx="15">
                  <c:v>59</c:v>
                </c:pt>
                <c:pt idx="16">
                  <c:v>59</c:v>
                </c:pt>
                <c:pt idx="17">
                  <c:v>60</c:v>
                </c:pt>
                <c:pt idx="18">
                  <c:v>61</c:v>
                </c:pt>
                <c:pt idx="19">
                  <c:v>63</c:v>
                </c:pt>
                <c:pt idx="20">
                  <c:v>63</c:v>
                </c:pt>
                <c:pt idx="21">
                  <c:v>65</c:v>
                </c:pt>
                <c:pt idx="22">
                  <c:v>66</c:v>
                </c:pt>
                <c:pt idx="23">
                  <c:v>67</c:v>
                </c:pt>
                <c:pt idx="24">
                  <c:v>68</c:v>
                </c:pt>
                <c:pt idx="25">
                  <c:v>69</c:v>
                </c:pt>
                <c:pt idx="26">
                  <c:v>71</c:v>
                </c:pt>
                <c:pt idx="27">
                  <c:v>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181-4872-82BC-BA8BB654915B}"/>
            </c:ext>
          </c:extLst>
        </c:ser>
        <c:ser>
          <c:idx val="2"/>
          <c:order val="2"/>
          <c:tx>
            <c:strRef>
              <c:f>Arizona!$G$1</c:f>
              <c:strCache>
                <c:ptCount val="1"/>
                <c:pt idx="0">
                  <c:v>predict_inc_death_07-01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Arizona!$G$164:$G$177</c:f>
              <c:numCache>
                <c:formatCode>General</c:formatCode>
                <c:ptCount val="14"/>
                <c:pt idx="0">
                  <c:v>75</c:v>
                </c:pt>
                <c:pt idx="1">
                  <c:v>76</c:v>
                </c:pt>
                <c:pt idx="2">
                  <c:v>78</c:v>
                </c:pt>
                <c:pt idx="3">
                  <c:v>80</c:v>
                </c:pt>
                <c:pt idx="4">
                  <c:v>81</c:v>
                </c:pt>
                <c:pt idx="5">
                  <c:v>84</c:v>
                </c:pt>
                <c:pt idx="6">
                  <c:v>86</c:v>
                </c:pt>
                <c:pt idx="7">
                  <c:v>87</c:v>
                </c:pt>
                <c:pt idx="8">
                  <c:v>90</c:v>
                </c:pt>
                <c:pt idx="9">
                  <c:v>92</c:v>
                </c:pt>
                <c:pt idx="10">
                  <c:v>93</c:v>
                </c:pt>
                <c:pt idx="11">
                  <c:v>95</c:v>
                </c:pt>
                <c:pt idx="12">
                  <c:v>98</c:v>
                </c:pt>
                <c:pt idx="13">
                  <c:v>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181-4872-82BC-BA8BB654915B}"/>
            </c:ext>
          </c:extLst>
        </c:ser>
        <c:ser>
          <c:idx val="3"/>
          <c:order val="3"/>
          <c:tx>
            <c:strRef>
              <c:f>Arizona!$I$1</c:f>
              <c:strCache>
                <c:ptCount val="1"/>
                <c:pt idx="0">
                  <c:v>predict_inc_death_07-08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Arizona!$A$171:$A$177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Arizona!$I$171:$I$177</c:f>
              <c:numCache>
                <c:formatCode>General</c:formatCode>
                <c:ptCount val="7"/>
                <c:pt idx="0">
                  <c:v>79</c:v>
                </c:pt>
                <c:pt idx="1">
                  <c:v>80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86</c:v>
                </c:pt>
                <c:pt idx="6">
                  <c:v>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181-4872-82BC-BA8BB654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California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California!$B$1</c:f>
              <c:strCache>
                <c:ptCount val="1"/>
                <c:pt idx="0">
                  <c:v>California_cum_death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California!$A$2:$A$208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California!$B$2:$B$208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3</c:v>
                </c:pt>
                <c:pt idx="53">
                  <c:v>5</c:v>
                </c:pt>
                <c:pt idx="54">
                  <c:v>7</c:v>
                </c:pt>
                <c:pt idx="55">
                  <c:v>12</c:v>
                </c:pt>
                <c:pt idx="56">
                  <c:v>16</c:v>
                </c:pt>
                <c:pt idx="57">
                  <c:v>18</c:v>
                </c:pt>
                <c:pt idx="58">
                  <c:v>24</c:v>
                </c:pt>
                <c:pt idx="59">
                  <c:v>25</c:v>
                </c:pt>
                <c:pt idx="60">
                  <c:v>30</c:v>
                </c:pt>
                <c:pt idx="61">
                  <c:v>39</c:v>
                </c:pt>
                <c:pt idx="62">
                  <c:v>50</c:v>
                </c:pt>
                <c:pt idx="63">
                  <c:v>65</c:v>
                </c:pt>
                <c:pt idx="64">
                  <c:v>81</c:v>
                </c:pt>
                <c:pt idx="65">
                  <c:v>94</c:v>
                </c:pt>
                <c:pt idx="66">
                  <c:v>110</c:v>
                </c:pt>
                <c:pt idx="67">
                  <c:v>124</c:v>
                </c:pt>
                <c:pt idx="68">
                  <c:v>146</c:v>
                </c:pt>
                <c:pt idx="69">
                  <c:v>173</c:v>
                </c:pt>
                <c:pt idx="70">
                  <c:v>199</c:v>
                </c:pt>
                <c:pt idx="71">
                  <c:v>238</c:v>
                </c:pt>
                <c:pt idx="72">
                  <c:v>265</c:v>
                </c:pt>
                <c:pt idx="73">
                  <c:v>289</c:v>
                </c:pt>
                <c:pt idx="74">
                  <c:v>348</c:v>
                </c:pt>
                <c:pt idx="75">
                  <c:v>380</c:v>
                </c:pt>
                <c:pt idx="76">
                  <c:v>432</c:v>
                </c:pt>
                <c:pt idx="77">
                  <c:v>495</c:v>
                </c:pt>
                <c:pt idx="78">
                  <c:v>544</c:v>
                </c:pt>
                <c:pt idx="79">
                  <c:v>583</c:v>
                </c:pt>
                <c:pt idx="80">
                  <c:v>604</c:v>
                </c:pt>
                <c:pt idx="81">
                  <c:v>640</c:v>
                </c:pt>
                <c:pt idx="82">
                  <c:v>714</c:v>
                </c:pt>
                <c:pt idx="83">
                  <c:v>767</c:v>
                </c:pt>
                <c:pt idx="84">
                  <c:v>860</c:v>
                </c:pt>
                <c:pt idx="85">
                  <c:v>956</c:v>
                </c:pt>
                <c:pt idx="86">
                  <c:v>1037</c:v>
                </c:pt>
                <c:pt idx="87">
                  <c:v>1140</c:v>
                </c:pt>
                <c:pt idx="88">
                  <c:v>1177</c:v>
                </c:pt>
                <c:pt idx="89">
                  <c:v>1225</c:v>
                </c:pt>
                <c:pt idx="90">
                  <c:v>1282</c:v>
                </c:pt>
                <c:pt idx="91">
                  <c:v>1421</c:v>
                </c:pt>
                <c:pt idx="92">
                  <c:v>1533</c:v>
                </c:pt>
                <c:pt idx="93">
                  <c:v>1621</c:v>
                </c:pt>
                <c:pt idx="94">
                  <c:v>1689</c:v>
                </c:pt>
                <c:pt idx="95">
                  <c:v>1725</c:v>
                </c:pt>
                <c:pt idx="96">
                  <c:v>1779</c:v>
                </c:pt>
                <c:pt idx="97">
                  <c:v>1864</c:v>
                </c:pt>
                <c:pt idx="98">
                  <c:v>1946</c:v>
                </c:pt>
                <c:pt idx="99">
                  <c:v>2031</c:v>
                </c:pt>
                <c:pt idx="100">
                  <c:v>2126</c:v>
                </c:pt>
                <c:pt idx="101">
                  <c:v>2180</c:v>
                </c:pt>
                <c:pt idx="102">
                  <c:v>2216</c:v>
                </c:pt>
                <c:pt idx="103">
                  <c:v>2278</c:v>
                </c:pt>
                <c:pt idx="104">
                  <c:v>2381</c:v>
                </c:pt>
                <c:pt idx="105">
                  <c:v>2464</c:v>
                </c:pt>
                <c:pt idx="106">
                  <c:v>2535</c:v>
                </c:pt>
                <c:pt idx="107">
                  <c:v>2613</c:v>
                </c:pt>
                <c:pt idx="108">
                  <c:v>2687</c:v>
                </c:pt>
                <c:pt idx="109">
                  <c:v>2716</c:v>
                </c:pt>
                <c:pt idx="110">
                  <c:v>2779</c:v>
                </c:pt>
                <c:pt idx="111">
                  <c:v>2879</c:v>
                </c:pt>
                <c:pt idx="112">
                  <c:v>2957</c:v>
                </c:pt>
                <c:pt idx="113">
                  <c:v>3052</c:v>
                </c:pt>
                <c:pt idx="114">
                  <c:v>3136</c:v>
                </c:pt>
                <c:pt idx="115">
                  <c:v>3208</c:v>
                </c:pt>
                <c:pt idx="116">
                  <c:v>3240</c:v>
                </c:pt>
                <c:pt idx="117">
                  <c:v>3279</c:v>
                </c:pt>
                <c:pt idx="118">
                  <c:v>3403</c:v>
                </c:pt>
                <c:pt idx="119">
                  <c:v>3497</c:v>
                </c:pt>
                <c:pt idx="120">
                  <c:v>3583</c:v>
                </c:pt>
                <c:pt idx="121">
                  <c:v>3665</c:v>
                </c:pt>
                <c:pt idx="122">
                  <c:v>3737</c:v>
                </c:pt>
                <c:pt idx="123">
                  <c:v>3753</c:v>
                </c:pt>
                <c:pt idx="124">
                  <c:v>3768</c:v>
                </c:pt>
                <c:pt idx="125">
                  <c:v>3818</c:v>
                </c:pt>
                <c:pt idx="126">
                  <c:v>3894</c:v>
                </c:pt>
                <c:pt idx="127">
                  <c:v>3993</c:v>
                </c:pt>
                <c:pt idx="128">
                  <c:v>4077</c:v>
                </c:pt>
                <c:pt idx="129">
                  <c:v>4144</c:v>
                </c:pt>
                <c:pt idx="130">
                  <c:v>4172</c:v>
                </c:pt>
                <c:pt idx="131">
                  <c:v>4217</c:v>
                </c:pt>
                <c:pt idx="132">
                  <c:v>4305</c:v>
                </c:pt>
                <c:pt idx="133">
                  <c:v>4374</c:v>
                </c:pt>
                <c:pt idx="134">
                  <c:v>4444</c:v>
                </c:pt>
                <c:pt idx="135">
                  <c:v>4529</c:v>
                </c:pt>
                <c:pt idx="136">
                  <c:v>4607</c:v>
                </c:pt>
                <c:pt idx="137">
                  <c:v>4632</c:v>
                </c:pt>
                <c:pt idx="138">
                  <c:v>4657</c:v>
                </c:pt>
                <c:pt idx="139">
                  <c:v>4745</c:v>
                </c:pt>
                <c:pt idx="140">
                  <c:v>4854</c:v>
                </c:pt>
                <c:pt idx="141">
                  <c:v>4934</c:v>
                </c:pt>
                <c:pt idx="142">
                  <c:v>4978</c:v>
                </c:pt>
                <c:pt idx="143">
                  <c:v>5076</c:v>
                </c:pt>
                <c:pt idx="144">
                  <c:v>5099</c:v>
                </c:pt>
                <c:pt idx="145">
                  <c:v>5114</c:v>
                </c:pt>
                <c:pt idx="146">
                  <c:v>5200</c:v>
                </c:pt>
                <c:pt idx="147">
                  <c:v>5271</c:v>
                </c:pt>
                <c:pt idx="148">
                  <c:v>5355</c:v>
                </c:pt>
                <c:pt idx="149">
                  <c:v>5426</c:v>
                </c:pt>
                <c:pt idx="150">
                  <c:v>5494</c:v>
                </c:pt>
                <c:pt idx="151">
                  <c:v>5515</c:v>
                </c:pt>
                <c:pt idx="152">
                  <c:v>5566</c:v>
                </c:pt>
                <c:pt idx="153">
                  <c:v>5626</c:v>
                </c:pt>
                <c:pt idx="154">
                  <c:v>5725</c:v>
                </c:pt>
                <c:pt idx="155">
                  <c:v>5806</c:v>
                </c:pt>
                <c:pt idx="156">
                  <c:v>5868</c:v>
                </c:pt>
                <c:pt idx="157">
                  <c:v>5899</c:v>
                </c:pt>
                <c:pt idx="158">
                  <c:v>5932</c:v>
                </c:pt>
                <c:pt idx="159">
                  <c:v>5983</c:v>
                </c:pt>
                <c:pt idx="160">
                  <c:v>6082</c:v>
                </c:pt>
                <c:pt idx="161">
                  <c:v>6169</c:v>
                </c:pt>
                <c:pt idx="162">
                  <c:v>6265</c:v>
                </c:pt>
                <c:pt idx="163">
                  <c:v>6315</c:v>
                </c:pt>
                <c:pt idx="164">
                  <c:v>6334</c:v>
                </c:pt>
                <c:pt idx="165">
                  <c:v>6373</c:v>
                </c:pt>
                <c:pt idx="166">
                  <c:v>6441</c:v>
                </c:pt>
                <c:pt idx="167">
                  <c:v>6573</c:v>
                </c:pt>
                <c:pt idx="168">
                  <c:v>6718</c:v>
                </c:pt>
                <c:pt idx="169">
                  <c:v>6859</c:v>
                </c:pt>
                <c:pt idx="170">
                  <c:v>6955</c:v>
                </c:pt>
                <c:pt idx="171">
                  <c:v>7027</c:v>
                </c:pt>
                <c:pt idx="172">
                  <c:v>7051</c:v>
                </c:pt>
                <c:pt idx="173">
                  <c:v>7089</c:v>
                </c:pt>
                <c:pt idx="174">
                  <c:v>7250</c:v>
                </c:pt>
                <c:pt idx="175">
                  <c:v>7375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435-43DF-A141-6A95D9105C82}"/>
            </c:ext>
          </c:extLst>
        </c:ser>
        <c:ser>
          <c:idx val="1"/>
          <c:order val="1"/>
          <c:tx>
            <c:strRef>
              <c:f>California!$D$1</c:f>
              <c:strCache>
                <c:ptCount val="1"/>
                <c:pt idx="0">
                  <c:v>predict_cum_death_06-17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California!$D$149:$D$177</c:f>
              <c:numCache>
                <c:formatCode>General</c:formatCode>
                <c:ptCount val="29"/>
                <c:pt idx="0">
                  <c:v>5949</c:v>
                </c:pt>
                <c:pt idx="1">
                  <c:v>6047</c:v>
                </c:pt>
                <c:pt idx="2">
                  <c:v>6146</c:v>
                </c:pt>
                <c:pt idx="3">
                  <c:v>6245</c:v>
                </c:pt>
                <c:pt idx="4">
                  <c:v>6344</c:v>
                </c:pt>
                <c:pt idx="5">
                  <c:v>6443</c:v>
                </c:pt>
                <c:pt idx="6">
                  <c:v>6542</c:v>
                </c:pt>
                <c:pt idx="7">
                  <c:v>6641</c:v>
                </c:pt>
                <c:pt idx="8">
                  <c:v>6740</c:v>
                </c:pt>
                <c:pt idx="9">
                  <c:v>6839</c:v>
                </c:pt>
                <c:pt idx="10">
                  <c:v>6937</c:v>
                </c:pt>
                <c:pt idx="11">
                  <c:v>7036</c:v>
                </c:pt>
                <c:pt idx="12">
                  <c:v>7134</c:v>
                </c:pt>
                <c:pt idx="13">
                  <c:v>7232</c:v>
                </c:pt>
                <c:pt idx="14">
                  <c:v>7329</c:v>
                </c:pt>
                <c:pt idx="15">
                  <c:v>7427</c:v>
                </c:pt>
                <c:pt idx="16">
                  <c:v>7524</c:v>
                </c:pt>
                <c:pt idx="17">
                  <c:v>7620</c:v>
                </c:pt>
                <c:pt idx="18">
                  <c:v>7717</c:v>
                </c:pt>
                <c:pt idx="19">
                  <c:v>7813</c:v>
                </c:pt>
                <c:pt idx="20">
                  <c:v>7908</c:v>
                </c:pt>
                <c:pt idx="21">
                  <c:v>8003</c:v>
                </c:pt>
                <c:pt idx="22">
                  <c:v>8098</c:v>
                </c:pt>
                <c:pt idx="23">
                  <c:v>8192</c:v>
                </c:pt>
                <c:pt idx="24">
                  <c:v>8286</c:v>
                </c:pt>
                <c:pt idx="25">
                  <c:v>8379</c:v>
                </c:pt>
                <c:pt idx="26">
                  <c:v>8471</c:v>
                </c:pt>
                <c:pt idx="27">
                  <c:v>8563</c:v>
                </c:pt>
                <c:pt idx="28">
                  <c:v>8654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435-43DF-A141-6A95D9105C82}"/>
            </c:ext>
          </c:extLst>
        </c:ser>
        <c:ser>
          <c:idx val="2"/>
          <c:order val="2"/>
          <c:tx>
            <c:strRef>
              <c:f>California!$F$1</c:f>
              <c:strCache>
                <c:ptCount val="1"/>
                <c:pt idx="0">
                  <c:v>predict_cum_death_07-01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California!$F$163:$F$177</c:f>
              <c:numCache>
                <c:formatCode>General</c:formatCode>
                <c:ptCount val="15"/>
                <c:pt idx="0">
                  <c:v>6808</c:v>
                </c:pt>
                <c:pt idx="1">
                  <c:v>6957</c:v>
                </c:pt>
                <c:pt idx="2">
                  <c:v>7106</c:v>
                </c:pt>
                <c:pt idx="3">
                  <c:v>7257</c:v>
                </c:pt>
                <c:pt idx="4">
                  <c:v>7408</c:v>
                </c:pt>
                <c:pt idx="5">
                  <c:v>7561</c:v>
                </c:pt>
                <c:pt idx="6">
                  <c:v>7714</c:v>
                </c:pt>
                <c:pt idx="7">
                  <c:v>7867</c:v>
                </c:pt>
                <c:pt idx="8">
                  <c:v>8022</c:v>
                </c:pt>
                <c:pt idx="9">
                  <c:v>8177</c:v>
                </c:pt>
                <c:pt idx="10">
                  <c:v>8333</c:v>
                </c:pt>
                <c:pt idx="11">
                  <c:v>8489</c:v>
                </c:pt>
                <c:pt idx="12">
                  <c:v>8646</c:v>
                </c:pt>
                <c:pt idx="13">
                  <c:v>8804</c:v>
                </c:pt>
                <c:pt idx="14">
                  <c:v>8963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435-43DF-A141-6A95D9105C82}"/>
            </c:ext>
          </c:extLst>
        </c:ser>
        <c:ser>
          <c:idx val="3"/>
          <c:order val="3"/>
          <c:tx>
            <c:strRef>
              <c:f>California!$H$1</c:f>
              <c:strCache>
                <c:ptCount val="1"/>
                <c:pt idx="0">
                  <c:v>predict_cum_death_07-08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California!$H$170:$H$177</c:f>
              <c:numCache>
                <c:formatCode>General</c:formatCode>
                <c:ptCount val="8"/>
                <c:pt idx="0">
                  <c:v>8093</c:v>
                </c:pt>
                <c:pt idx="1">
                  <c:v>8247</c:v>
                </c:pt>
                <c:pt idx="2">
                  <c:v>8402</c:v>
                </c:pt>
                <c:pt idx="3">
                  <c:v>8557</c:v>
                </c:pt>
                <c:pt idx="4">
                  <c:v>8713</c:v>
                </c:pt>
                <c:pt idx="5">
                  <c:v>8869</c:v>
                </c:pt>
                <c:pt idx="6">
                  <c:v>9025</c:v>
                </c:pt>
                <c:pt idx="7">
                  <c:v>9182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435-43DF-A141-6A95D9105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California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California!$C$1</c:f>
              <c:strCache>
                <c:ptCount val="1"/>
                <c:pt idx="0">
                  <c:v>California_inc_death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California!$A$2:$A$208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California!$C$2:$C$208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5</c:v>
                </c:pt>
                <c:pt idx="56">
                  <c:v>4</c:v>
                </c:pt>
                <c:pt idx="57">
                  <c:v>2</c:v>
                </c:pt>
                <c:pt idx="58">
                  <c:v>6</c:v>
                </c:pt>
                <c:pt idx="59">
                  <c:v>1</c:v>
                </c:pt>
                <c:pt idx="60">
                  <c:v>5</c:v>
                </c:pt>
                <c:pt idx="61">
                  <c:v>9</c:v>
                </c:pt>
                <c:pt idx="62">
                  <c:v>11</c:v>
                </c:pt>
                <c:pt idx="63">
                  <c:v>15</c:v>
                </c:pt>
                <c:pt idx="64">
                  <c:v>16</c:v>
                </c:pt>
                <c:pt idx="65">
                  <c:v>13</c:v>
                </c:pt>
                <c:pt idx="66">
                  <c:v>16</c:v>
                </c:pt>
                <c:pt idx="67">
                  <c:v>14</c:v>
                </c:pt>
                <c:pt idx="68">
                  <c:v>22</c:v>
                </c:pt>
                <c:pt idx="69">
                  <c:v>27</c:v>
                </c:pt>
                <c:pt idx="70">
                  <c:v>26</c:v>
                </c:pt>
                <c:pt idx="71">
                  <c:v>39</c:v>
                </c:pt>
                <c:pt idx="72">
                  <c:v>27</c:v>
                </c:pt>
                <c:pt idx="73">
                  <c:v>24</c:v>
                </c:pt>
                <c:pt idx="74">
                  <c:v>59</c:v>
                </c:pt>
                <c:pt idx="75">
                  <c:v>32</c:v>
                </c:pt>
                <c:pt idx="76">
                  <c:v>52</c:v>
                </c:pt>
                <c:pt idx="77">
                  <c:v>63</c:v>
                </c:pt>
                <c:pt idx="78">
                  <c:v>49</c:v>
                </c:pt>
                <c:pt idx="79">
                  <c:v>39</c:v>
                </c:pt>
                <c:pt idx="80">
                  <c:v>21</c:v>
                </c:pt>
                <c:pt idx="81">
                  <c:v>36</c:v>
                </c:pt>
                <c:pt idx="82">
                  <c:v>74</c:v>
                </c:pt>
                <c:pt idx="83">
                  <c:v>53</c:v>
                </c:pt>
                <c:pt idx="84">
                  <c:v>93</c:v>
                </c:pt>
                <c:pt idx="85">
                  <c:v>96</c:v>
                </c:pt>
                <c:pt idx="86">
                  <c:v>81</c:v>
                </c:pt>
                <c:pt idx="87">
                  <c:v>103</c:v>
                </c:pt>
                <c:pt idx="88">
                  <c:v>37</c:v>
                </c:pt>
                <c:pt idx="89">
                  <c:v>48</c:v>
                </c:pt>
                <c:pt idx="90">
                  <c:v>57</c:v>
                </c:pt>
                <c:pt idx="91">
                  <c:v>139</c:v>
                </c:pt>
                <c:pt idx="92">
                  <c:v>112</c:v>
                </c:pt>
                <c:pt idx="93">
                  <c:v>88</c:v>
                </c:pt>
                <c:pt idx="94">
                  <c:v>68</c:v>
                </c:pt>
                <c:pt idx="95">
                  <c:v>36</c:v>
                </c:pt>
                <c:pt idx="96">
                  <c:v>54</c:v>
                </c:pt>
                <c:pt idx="97">
                  <c:v>85</c:v>
                </c:pt>
                <c:pt idx="98">
                  <c:v>82</c:v>
                </c:pt>
                <c:pt idx="99">
                  <c:v>85</c:v>
                </c:pt>
                <c:pt idx="100">
                  <c:v>95</c:v>
                </c:pt>
                <c:pt idx="101">
                  <c:v>54</c:v>
                </c:pt>
                <c:pt idx="102">
                  <c:v>36</c:v>
                </c:pt>
                <c:pt idx="103">
                  <c:v>62</c:v>
                </c:pt>
                <c:pt idx="104">
                  <c:v>103</c:v>
                </c:pt>
                <c:pt idx="105">
                  <c:v>83</c:v>
                </c:pt>
                <c:pt idx="106">
                  <c:v>71</c:v>
                </c:pt>
                <c:pt idx="107">
                  <c:v>78</c:v>
                </c:pt>
                <c:pt idx="108">
                  <c:v>74</c:v>
                </c:pt>
                <c:pt idx="109">
                  <c:v>29</c:v>
                </c:pt>
                <c:pt idx="110">
                  <c:v>63</c:v>
                </c:pt>
                <c:pt idx="111">
                  <c:v>100</c:v>
                </c:pt>
                <c:pt idx="112">
                  <c:v>78</c:v>
                </c:pt>
                <c:pt idx="113">
                  <c:v>95</c:v>
                </c:pt>
                <c:pt idx="114">
                  <c:v>84</c:v>
                </c:pt>
                <c:pt idx="115">
                  <c:v>72</c:v>
                </c:pt>
                <c:pt idx="116">
                  <c:v>32</c:v>
                </c:pt>
                <c:pt idx="117">
                  <c:v>39</c:v>
                </c:pt>
                <c:pt idx="118">
                  <c:v>124</c:v>
                </c:pt>
                <c:pt idx="119">
                  <c:v>94</c:v>
                </c:pt>
                <c:pt idx="120">
                  <c:v>86</c:v>
                </c:pt>
                <c:pt idx="121">
                  <c:v>82</c:v>
                </c:pt>
                <c:pt idx="122">
                  <c:v>72</c:v>
                </c:pt>
                <c:pt idx="123">
                  <c:v>16</c:v>
                </c:pt>
                <c:pt idx="124">
                  <c:v>15</c:v>
                </c:pt>
                <c:pt idx="125">
                  <c:v>50</c:v>
                </c:pt>
                <c:pt idx="126">
                  <c:v>76</c:v>
                </c:pt>
                <c:pt idx="127">
                  <c:v>99</c:v>
                </c:pt>
                <c:pt idx="128">
                  <c:v>84</c:v>
                </c:pt>
                <c:pt idx="129">
                  <c:v>67</c:v>
                </c:pt>
                <c:pt idx="130">
                  <c:v>28</c:v>
                </c:pt>
                <c:pt idx="131">
                  <c:v>45</c:v>
                </c:pt>
                <c:pt idx="132">
                  <c:v>88</c:v>
                </c:pt>
                <c:pt idx="133">
                  <c:v>69</c:v>
                </c:pt>
                <c:pt idx="134">
                  <c:v>70</c:v>
                </c:pt>
                <c:pt idx="135">
                  <c:v>85</c:v>
                </c:pt>
                <c:pt idx="136">
                  <c:v>78</c:v>
                </c:pt>
                <c:pt idx="137">
                  <c:v>25</c:v>
                </c:pt>
                <c:pt idx="138">
                  <c:v>25</c:v>
                </c:pt>
                <c:pt idx="139">
                  <c:v>88</c:v>
                </c:pt>
                <c:pt idx="140">
                  <c:v>109</c:v>
                </c:pt>
                <c:pt idx="141">
                  <c:v>80</c:v>
                </c:pt>
                <c:pt idx="142">
                  <c:v>44</c:v>
                </c:pt>
                <c:pt idx="143">
                  <c:v>98</c:v>
                </c:pt>
                <c:pt idx="144">
                  <c:v>23</c:v>
                </c:pt>
                <c:pt idx="145">
                  <c:v>15</c:v>
                </c:pt>
                <c:pt idx="146">
                  <c:v>86</c:v>
                </c:pt>
                <c:pt idx="147">
                  <c:v>71</c:v>
                </c:pt>
                <c:pt idx="148">
                  <c:v>84</c:v>
                </c:pt>
                <c:pt idx="149">
                  <c:v>71</c:v>
                </c:pt>
                <c:pt idx="150">
                  <c:v>68</c:v>
                </c:pt>
                <c:pt idx="151">
                  <c:v>21</c:v>
                </c:pt>
                <c:pt idx="152">
                  <c:v>51</c:v>
                </c:pt>
                <c:pt idx="153">
                  <c:v>60</c:v>
                </c:pt>
                <c:pt idx="154">
                  <c:v>99</c:v>
                </c:pt>
                <c:pt idx="155">
                  <c:v>81</c:v>
                </c:pt>
                <c:pt idx="156">
                  <c:v>62</c:v>
                </c:pt>
                <c:pt idx="157">
                  <c:v>31</c:v>
                </c:pt>
                <c:pt idx="158">
                  <c:v>33</c:v>
                </c:pt>
                <c:pt idx="159">
                  <c:v>51</c:v>
                </c:pt>
                <c:pt idx="160">
                  <c:v>99</c:v>
                </c:pt>
                <c:pt idx="161">
                  <c:v>87</c:v>
                </c:pt>
                <c:pt idx="162">
                  <c:v>96</c:v>
                </c:pt>
                <c:pt idx="163">
                  <c:v>50</c:v>
                </c:pt>
                <c:pt idx="164">
                  <c:v>19</c:v>
                </c:pt>
                <c:pt idx="165">
                  <c:v>39</c:v>
                </c:pt>
                <c:pt idx="166">
                  <c:v>68</c:v>
                </c:pt>
                <c:pt idx="167">
                  <c:v>132</c:v>
                </c:pt>
                <c:pt idx="168">
                  <c:v>145</c:v>
                </c:pt>
                <c:pt idx="169">
                  <c:v>141</c:v>
                </c:pt>
                <c:pt idx="170">
                  <c:v>96</c:v>
                </c:pt>
                <c:pt idx="171">
                  <c:v>72</c:v>
                </c:pt>
                <c:pt idx="172">
                  <c:v>24</c:v>
                </c:pt>
                <c:pt idx="173">
                  <c:v>38</c:v>
                </c:pt>
                <c:pt idx="174">
                  <c:v>161</c:v>
                </c:pt>
                <c:pt idx="175">
                  <c:v>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70-4184-90C7-909440373DDF}"/>
            </c:ext>
          </c:extLst>
        </c:ser>
        <c:ser>
          <c:idx val="1"/>
          <c:order val="1"/>
          <c:tx>
            <c:strRef>
              <c:f>California!$E$1</c:f>
              <c:strCache>
                <c:ptCount val="1"/>
                <c:pt idx="0">
                  <c:v>predict_inc_death_06-17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California!$E$150:$E$177</c:f>
              <c:numCache>
                <c:formatCode>General</c:formatCode>
                <c:ptCount val="28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99</c:v>
                </c:pt>
                <c:pt idx="5">
                  <c:v>99</c:v>
                </c:pt>
                <c:pt idx="6">
                  <c:v>99</c:v>
                </c:pt>
                <c:pt idx="7">
                  <c:v>99</c:v>
                </c:pt>
                <c:pt idx="8">
                  <c:v>99</c:v>
                </c:pt>
                <c:pt idx="9">
                  <c:v>98</c:v>
                </c:pt>
                <c:pt idx="10">
                  <c:v>99</c:v>
                </c:pt>
                <c:pt idx="11">
                  <c:v>98</c:v>
                </c:pt>
                <c:pt idx="12">
                  <c:v>98</c:v>
                </c:pt>
                <c:pt idx="13">
                  <c:v>97</c:v>
                </c:pt>
                <c:pt idx="14">
                  <c:v>98</c:v>
                </c:pt>
                <c:pt idx="15">
                  <c:v>97</c:v>
                </c:pt>
                <c:pt idx="16">
                  <c:v>96</c:v>
                </c:pt>
                <c:pt idx="17">
                  <c:v>97</c:v>
                </c:pt>
                <c:pt idx="18">
                  <c:v>96</c:v>
                </c:pt>
                <c:pt idx="19">
                  <c:v>95</c:v>
                </c:pt>
                <c:pt idx="20">
                  <c:v>95</c:v>
                </c:pt>
                <c:pt idx="21">
                  <c:v>95</c:v>
                </c:pt>
                <c:pt idx="22">
                  <c:v>94</c:v>
                </c:pt>
                <c:pt idx="23">
                  <c:v>94</c:v>
                </c:pt>
                <c:pt idx="24">
                  <c:v>93</c:v>
                </c:pt>
                <c:pt idx="25">
                  <c:v>92</c:v>
                </c:pt>
                <c:pt idx="26">
                  <c:v>92</c:v>
                </c:pt>
                <c:pt idx="27">
                  <c:v>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70-4184-90C7-909440373DDF}"/>
            </c:ext>
          </c:extLst>
        </c:ser>
        <c:ser>
          <c:idx val="2"/>
          <c:order val="2"/>
          <c:tx>
            <c:strRef>
              <c:f>California!$G$1</c:f>
              <c:strCache>
                <c:ptCount val="1"/>
                <c:pt idx="0">
                  <c:v>predict_inc_death_07-01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California!$G$164:$G$177</c:f>
              <c:numCache>
                <c:formatCode>General</c:formatCode>
                <c:ptCount val="14"/>
                <c:pt idx="0">
                  <c:v>149</c:v>
                </c:pt>
                <c:pt idx="1">
                  <c:v>149</c:v>
                </c:pt>
                <c:pt idx="2">
                  <c:v>151</c:v>
                </c:pt>
                <c:pt idx="3">
                  <c:v>151</c:v>
                </c:pt>
                <c:pt idx="4">
                  <c:v>153</c:v>
                </c:pt>
                <c:pt idx="5">
                  <c:v>153</c:v>
                </c:pt>
                <c:pt idx="6">
                  <c:v>153</c:v>
                </c:pt>
                <c:pt idx="7">
                  <c:v>155</c:v>
                </c:pt>
                <c:pt idx="8">
                  <c:v>155</c:v>
                </c:pt>
                <c:pt idx="9">
                  <c:v>156</c:v>
                </c:pt>
                <c:pt idx="10">
                  <c:v>156</c:v>
                </c:pt>
                <c:pt idx="11">
                  <c:v>157</c:v>
                </c:pt>
                <c:pt idx="12">
                  <c:v>158</c:v>
                </c:pt>
                <c:pt idx="13">
                  <c:v>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70-4184-90C7-909440373DDF}"/>
            </c:ext>
          </c:extLst>
        </c:ser>
        <c:ser>
          <c:idx val="3"/>
          <c:order val="3"/>
          <c:tx>
            <c:strRef>
              <c:f>California!$I$1</c:f>
              <c:strCache>
                <c:ptCount val="1"/>
                <c:pt idx="0">
                  <c:v>predict_inc_death_07-08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California!$A$171:$A$177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California!$I$171:$I$177</c:f>
              <c:numCache>
                <c:formatCode>General</c:formatCode>
                <c:ptCount val="7"/>
                <c:pt idx="0">
                  <c:v>154</c:v>
                </c:pt>
                <c:pt idx="1">
                  <c:v>155</c:v>
                </c:pt>
                <c:pt idx="2">
                  <c:v>155</c:v>
                </c:pt>
                <c:pt idx="3">
                  <c:v>156</c:v>
                </c:pt>
                <c:pt idx="4">
                  <c:v>156</c:v>
                </c:pt>
                <c:pt idx="5">
                  <c:v>156</c:v>
                </c:pt>
                <c:pt idx="6">
                  <c:v>157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F70-4184-90C7-909440373D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45352843394575676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Maryland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Maryland!$R$1</c:f>
              <c:strCache>
                <c:ptCount val="1"/>
                <c:pt idx="0">
                  <c:v>2wk_Moving_Avg_Inc_Death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Maryland!$A$2:$A$208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Maryland!$R$2:$R$208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7.1428571428571425E-2</c:v>
                </c:pt>
                <c:pt idx="58">
                  <c:v>0.14285714285714285</c:v>
                </c:pt>
                <c:pt idx="59">
                  <c:v>0.14285714285714285</c:v>
                </c:pt>
                <c:pt idx="60">
                  <c:v>0.21428571428571427</c:v>
                </c:pt>
                <c:pt idx="61">
                  <c:v>0.21428571428571427</c:v>
                </c:pt>
                <c:pt idx="62">
                  <c:v>0.2857142857142857</c:v>
                </c:pt>
                <c:pt idx="63">
                  <c:v>0.2857142857142857</c:v>
                </c:pt>
                <c:pt idx="64">
                  <c:v>0.2857142857142857</c:v>
                </c:pt>
                <c:pt idx="65">
                  <c:v>0.35714285714285715</c:v>
                </c:pt>
                <c:pt idx="66">
                  <c:v>0.35714285714285715</c:v>
                </c:pt>
                <c:pt idx="67">
                  <c:v>0.7142857142857143</c:v>
                </c:pt>
                <c:pt idx="68">
                  <c:v>1.0714285714285714</c:v>
                </c:pt>
                <c:pt idx="69">
                  <c:v>1.2857142857142858</c:v>
                </c:pt>
                <c:pt idx="70">
                  <c:v>2.2142857142857144</c:v>
                </c:pt>
                <c:pt idx="71">
                  <c:v>2.5</c:v>
                </c:pt>
                <c:pt idx="72">
                  <c:v>2.9285714285714284</c:v>
                </c:pt>
                <c:pt idx="73">
                  <c:v>3.7142857142857144</c:v>
                </c:pt>
                <c:pt idx="74">
                  <c:v>4.5714285714285712</c:v>
                </c:pt>
                <c:pt idx="75">
                  <c:v>6.2857142857142856</c:v>
                </c:pt>
                <c:pt idx="76">
                  <c:v>7.0714285714285712</c:v>
                </c:pt>
                <c:pt idx="77">
                  <c:v>8.5714285714285712</c:v>
                </c:pt>
                <c:pt idx="78">
                  <c:v>9.5714285714285712</c:v>
                </c:pt>
                <c:pt idx="79">
                  <c:v>11.857142857142858</c:v>
                </c:pt>
                <c:pt idx="80">
                  <c:v>14.357142857142858</c:v>
                </c:pt>
                <c:pt idx="81">
                  <c:v>16.142857142857142</c:v>
                </c:pt>
                <c:pt idx="82">
                  <c:v>17.642857142857142</c:v>
                </c:pt>
                <c:pt idx="83">
                  <c:v>20.285714285714285</c:v>
                </c:pt>
                <c:pt idx="84">
                  <c:v>20</c:v>
                </c:pt>
                <c:pt idx="85">
                  <c:v>20.214285714285715</c:v>
                </c:pt>
                <c:pt idx="86">
                  <c:v>20.785714285714285</c:v>
                </c:pt>
                <c:pt idx="87">
                  <c:v>26.214285714285715</c:v>
                </c:pt>
                <c:pt idx="88">
                  <c:v>28.142857142857142</c:v>
                </c:pt>
                <c:pt idx="89">
                  <c:v>35.071428571428569</c:v>
                </c:pt>
                <c:pt idx="90">
                  <c:v>39.214285714285715</c:v>
                </c:pt>
                <c:pt idx="91">
                  <c:v>41</c:v>
                </c:pt>
                <c:pt idx="92">
                  <c:v>43.571428571428569</c:v>
                </c:pt>
                <c:pt idx="93">
                  <c:v>44.785714285714285</c:v>
                </c:pt>
                <c:pt idx="94">
                  <c:v>47.785714285714285</c:v>
                </c:pt>
                <c:pt idx="95">
                  <c:v>48.142857142857146</c:v>
                </c:pt>
                <c:pt idx="96">
                  <c:v>48.785714285714285</c:v>
                </c:pt>
                <c:pt idx="97">
                  <c:v>51</c:v>
                </c:pt>
                <c:pt idx="98">
                  <c:v>54.785714285714285</c:v>
                </c:pt>
                <c:pt idx="99">
                  <c:v>58.642857142857146</c:v>
                </c:pt>
                <c:pt idx="100">
                  <c:v>57.571428571428569</c:v>
                </c:pt>
                <c:pt idx="101">
                  <c:v>63.571428571428569</c:v>
                </c:pt>
                <c:pt idx="102">
                  <c:v>62.857142857142854</c:v>
                </c:pt>
                <c:pt idx="103">
                  <c:v>56.785714285714285</c:v>
                </c:pt>
                <c:pt idx="104">
                  <c:v>57</c:v>
                </c:pt>
                <c:pt idx="105">
                  <c:v>57.071428571428569</c:v>
                </c:pt>
                <c:pt idx="106">
                  <c:v>58.214285714285715</c:v>
                </c:pt>
                <c:pt idx="107">
                  <c:v>58.714285714285715</c:v>
                </c:pt>
                <c:pt idx="108">
                  <c:v>57.071428571428569</c:v>
                </c:pt>
                <c:pt idx="109">
                  <c:v>56.714285714285715</c:v>
                </c:pt>
                <c:pt idx="110">
                  <c:v>57</c:v>
                </c:pt>
                <c:pt idx="111">
                  <c:v>57.142857142857146</c:v>
                </c:pt>
                <c:pt idx="112">
                  <c:v>56.5</c:v>
                </c:pt>
                <c:pt idx="113">
                  <c:v>56.142857142857146</c:v>
                </c:pt>
                <c:pt idx="114">
                  <c:v>59.357142857142854</c:v>
                </c:pt>
                <c:pt idx="115">
                  <c:v>50.428571428571431</c:v>
                </c:pt>
                <c:pt idx="116">
                  <c:v>50.785714285714285</c:v>
                </c:pt>
                <c:pt idx="117">
                  <c:v>50.428571428571431</c:v>
                </c:pt>
                <c:pt idx="118">
                  <c:v>49.357142857142854</c:v>
                </c:pt>
                <c:pt idx="119">
                  <c:v>49</c:v>
                </c:pt>
                <c:pt idx="120">
                  <c:v>46.857142857142854</c:v>
                </c:pt>
                <c:pt idx="121">
                  <c:v>46.214285714285715</c:v>
                </c:pt>
                <c:pt idx="122">
                  <c:v>44.928571428571431</c:v>
                </c:pt>
                <c:pt idx="123">
                  <c:v>45.214285714285715</c:v>
                </c:pt>
                <c:pt idx="124">
                  <c:v>44.214285714285715</c:v>
                </c:pt>
                <c:pt idx="125">
                  <c:v>41.214285714285715</c:v>
                </c:pt>
                <c:pt idx="126">
                  <c:v>41.642857142857146</c:v>
                </c:pt>
                <c:pt idx="127">
                  <c:v>40.142857142857146</c:v>
                </c:pt>
                <c:pt idx="128">
                  <c:v>39.642857142857146</c:v>
                </c:pt>
                <c:pt idx="129">
                  <c:v>39.428571428571431</c:v>
                </c:pt>
                <c:pt idx="130">
                  <c:v>38.571428571428569</c:v>
                </c:pt>
                <c:pt idx="131">
                  <c:v>37.785714285714285</c:v>
                </c:pt>
                <c:pt idx="132">
                  <c:v>36.857142857142854</c:v>
                </c:pt>
                <c:pt idx="133">
                  <c:v>37</c:v>
                </c:pt>
                <c:pt idx="134">
                  <c:v>36.357142857142854</c:v>
                </c:pt>
                <c:pt idx="135">
                  <c:v>35.357142857142854</c:v>
                </c:pt>
                <c:pt idx="136">
                  <c:v>35.5</c:v>
                </c:pt>
                <c:pt idx="137">
                  <c:v>33.714285714285715</c:v>
                </c:pt>
                <c:pt idx="138">
                  <c:v>33.857142857142854</c:v>
                </c:pt>
                <c:pt idx="139">
                  <c:v>34.142857142857146</c:v>
                </c:pt>
                <c:pt idx="140">
                  <c:v>32.285714285714285</c:v>
                </c:pt>
                <c:pt idx="141">
                  <c:v>31.928571428571427</c:v>
                </c:pt>
                <c:pt idx="142">
                  <c:v>31</c:v>
                </c:pt>
                <c:pt idx="143">
                  <c:v>29.785714285714285</c:v>
                </c:pt>
                <c:pt idx="144">
                  <c:v>29.071428571428573</c:v>
                </c:pt>
                <c:pt idx="145">
                  <c:v>28.214285714285715</c:v>
                </c:pt>
                <c:pt idx="146">
                  <c:v>27.5</c:v>
                </c:pt>
                <c:pt idx="147">
                  <c:v>25.357142857142858</c:v>
                </c:pt>
                <c:pt idx="148">
                  <c:v>24.857142857142858</c:v>
                </c:pt>
                <c:pt idx="149">
                  <c:v>23.428571428571427</c:v>
                </c:pt>
                <c:pt idx="150">
                  <c:v>22.285714285714285</c:v>
                </c:pt>
                <c:pt idx="151">
                  <c:v>22.642857142857142</c:v>
                </c:pt>
                <c:pt idx="152">
                  <c:v>21.285714285714285</c:v>
                </c:pt>
                <c:pt idx="153">
                  <c:v>20.071428571428573</c:v>
                </c:pt>
                <c:pt idx="154">
                  <c:v>18.857142857142858</c:v>
                </c:pt>
                <c:pt idx="155">
                  <c:v>18.142857142857142</c:v>
                </c:pt>
                <c:pt idx="156">
                  <c:v>17.285714285714285</c:v>
                </c:pt>
                <c:pt idx="157">
                  <c:v>16.5</c:v>
                </c:pt>
                <c:pt idx="158">
                  <c:v>16.357142857142858</c:v>
                </c:pt>
                <c:pt idx="159">
                  <c:v>16.285714285714285</c:v>
                </c:pt>
                <c:pt idx="160">
                  <c:v>14.857142857142858</c:v>
                </c:pt>
                <c:pt idx="161">
                  <c:v>14.928571428571429</c:v>
                </c:pt>
                <c:pt idx="162">
                  <c:v>14</c:v>
                </c:pt>
                <c:pt idx="163">
                  <c:v>13.785714285714286</c:v>
                </c:pt>
                <c:pt idx="164">
                  <c:v>13.142857142857142</c:v>
                </c:pt>
                <c:pt idx="165">
                  <c:v>12.642857142857142</c:v>
                </c:pt>
                <c:pt idx="166">
                  <c:v>12.285714285714286</c:v>
                </c:pt>
                <c:pt idx="167">
                  <c:v>12.428571428571429</c:v>
                </c:pt>
                <c:pt idx="168">
                  <c:v>11.928571428571429</c:v>
                </c:pt>
                <c:pt idx="169">
                  <c:v>11.357142857142858</c:v>
                </c:pt>
                <c:pt idx="170">
                  <c:v>11.5</c:v>
                </c:pt>
                <c:pt idx="171">
                  <c:v>10.928571428571429</c:v>
                </c:pt>
                <c:pt idx="172">
                  <c:v>10.785714285714286</c:v>
                </c:pt>
                <c:pt idx="173">
                  <c:v>10.714285714285714</c:v>
                </c:pt>
                <c:pt idx="174">
                  <c:v>10.285714285714286</c:v>
                </c:pt>
                <c:pt idx="175">
                  <c:v>9.7142857142857135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E4-4666-94E8-F75385E027AD}"/>
            </c:ext>
          </c:extLst>
        </c:ser>
        <c:ser>
          <c:idx val="1"/>
          <c:order val="1"/>
          <c:tx>
            <c:strRef>
              <c:f>Maryland!$E$1</c:f>
              <c:strCache>
                <c:ptCount val="1"/>
                <c:pt idx="0">
                  <c:v>predict_inc_death_2wk_before_pk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Maryland!$A$91:$A$177</c:f>
              <c:numCache>
                <c:formatCode>m/d/yyyy</c:formatCode>
                <c:ptCount val="87"/>
                <c:pt idx="0">
                  <c:v>43941</c:v>
                </c:pt>
                <c:pt idx="1">
                  <c:v>43942</c:v>
                </c:pt>
                <c:pt idx="2">
                  <c:v>43943</c:v>
                </c:pt>
                <c:pt idx="3">
                  <c:v>43944</c:v>
                </c:pt>
                <c:pt idx="4">
                  <c:v>43945</c:v>
                </c:pt>
                <c:pt idx="5">
                  <c:v>43946</c:v>
                </c:pt>
                <c:pt idx="6">
                  <c:v>43947</c:v>
                </c:pt>
                <c:pt idx="7">
                  <c:v>43948</c:v>
                </c:pt>
                <c:pt idx="8">
                  <c:v>43949</c:v>
                </c:pt>
                <c:pt idx="9">
                  <c:v>43950</c:v>
                </c:pt>
                <c:pt idx="10">
                  <c:v>43951</c:v>
                </c:pt>
                <c:pt idx="11">
                  <c:v>43952</c:v>
                </c:pt>
                <c:pt idx="12">
                  <c:v>43953</c:v>
                </c:pt>
                <c:pt idx="13">
                  <c:v>43954</c:v>
                </c:pt>
                <c:pt idx="14">
                  <c:v>43955</c:v>
                </c:pt>
                <c:pt idx="15">
                  <c:v>43956</c:v>
                </c:pt>
                <c:pt idx="16">
                  <c:v>43957</c:v>
                </c:pt>
                <c:pt idx="17">
                  <c:v>43958</c:v>
                </c:pt>
                <c:pt idx="18">
                  <c:v>43959</c:v>
                </c:pt>
                <c:pt idx="19">
                  <c:v>43960</c:v>
                </c:pt>
                <c:pt idx="20">
                  <c:v>43961</c:v>
                </c:pt>
                <c:pt idx="21">
                  <c:v>43962</c:v>
                </c:pt>
                <c:pt idx="22">
                  <c:v>43963</c:v>
                </c:pt>
                <c:pt idx="23">
                  <c:v>43964</c:v>
                </c:pt>
                <c:pt idx="24">
                  <c:v>43965</c:v>
                </c:pt>
                <c:pt idx="25">
                  <c:v>43966</c:v>
                </c:pt>
                <c:pt idx="26">
                  <c:v>43967</c:v>
                </c:pt>
                <c:pt idx="27">
                  <c:v>43968</c:v>
                </c:pt>
                <c:pt idx="28">
                  <c:v>43969</c:v>
                </c:pt>
                <c:pt idx="29">
                  <c:v>43970</c:v>
                </c:pt>
                <c:pt idx="30">
                  <c:v>43971</c:v>
                </c:pt>
                <c:pt idx="31">
                  <c:v>43972</c:v>
                </c:pt>
                <c:pt idx="32">
                  <c:v>43973</c:v>
                </c:pt>
                <c:pt idx="33">
                  <c:v>43974</c:v>
                </c:pt>
                <c:pt idx="34">
                  <c:v>43975</c:v>
                </c:pt>
                <c:pt idx="35">
                  <c:v>43976</c:v>
                </c:pt>
                <c:pt idx="36">
                  <c:v>43977</c:v>
                </c:pt>
                <c:pt idx="37">
                  <c:v>43978</c:v>
                </c:pt>
                <c:pt idx="38">
                  <c:v>43979</c:v>
                </c:pt>
                <c:pt idx="39">
                  <c:v>43980</c:v>
                </c:pt>
                <c:pt idx="40">
                  <c:v>43981</c:v>
                </c:pt>
                <c:pt idx="41">
                  <c:v>43982</c:v>
                </c:pt>
                <c:pt idx="42">
                  <c:v>43983</c:v>
                </c:pt>
                <c:pt idx="43">
                  <c:v>43984</c:v>
                </c:pt>
                <c:pt idx="44">
                  <c:v>43985</c:v>
                </c:pt>
                <c:pt idx="45">
                  <c:v>43986</c:v>
                </c:pt>
                <c:pt idx="46">
                  <c:v>43987</c:v>
                </c:pt>
                <c:pt idx="47">
                  <c:v>43988</c:v>
                </c:pt>
                <c:pt idx="48">
                  <c:v>43989</c:v>
                </c:pt>
                <c:pt idx="49">
                  <c:v>43990</c:v>
                </c:pt>
                <c:pt idx="50">
                  <c:v>43991</c:v>
                </c:pt>
                <c:pt idx="51">
                  <c:v>43992</c:v>
                </c:pt>
                <c:pt idx="52">
                  <c:v>43993</c:v>
                </c:pt>
                <c:pt idx="53">
                  <c:v>43994</c:v>
                </c:pt>
                <c:pt idx="54">
                  <c:v>43995</c:v>
                </c:pt>
                <c:pt idx="55">
                  <c:v>43996</c:v>
                </c:pt>
                <c:pt idx="56">
                  <c:v>43997</c:v>
                </c:pt>
                <c:pt idx="57">
                  <c:v>43998</c:v>
                </c:pt>
                <c:pt idx="58">
                  <c:v>43999</c:v>
                </c:pt>
                <c:pt idx="59">
                  <c:v>44000</c:v>
                </c:pt>
                <c:pt idx="60">
                  <c:v>44001</c:v>
                </c:pt>
                <c:pt idx="61">
                  <c:v>44002</c:v>
                </c:pt>
                <c:pt idx="62">
                  <c:v>44003</c:v>
                </c:pt>
                <c:pt idx="63">
                  <c:v>44004</c:v>
                </c:pt>
                <c:pt idx="64">
                  <c:v>44005</c:v>
                </c:pt>
                <c:pt idx="65">
                  <c:v>44006</c:v>
                </c:pt>
                <c:pt idx="66">
                  <c:v>44007</c:v>
                </c:pt>
                <c:pt idx="67">
                  <c:v>44008</c:v>
                </c:pt>
                <c:pt idx="68">
                  <c:v>44009</c:v>
                </c:pt>
                <c:pt idx="69">
                  <c:v>44010</c:v>
                </c:pt>
                <c:pt idx="70">
                  <c:v>44011</c:v>
                </c:pt>
                <c:pt idx="71">
                  <c:v>44012</c:v>
                </c:pt>
                <c:pt idx="72">
                  <c:v>44013</c:v>
                </c:pt>
                <c:pt idx="73">
                  <c:v>44014</c:v>
                </c:pt>
                <c:pt idx="74">
                  <c:v>44015</c:v>
                </c:pt>
                <c:pt idx="75">
                  <c:v>44016</c:v>
                </c:pt>
                <c:pt idx="76">
                  <c:v>44017</c:v>
                </c:pt>
                <c:pt idx="77">
                  <c:v>44018</c:v>
                </c:pt>
                <c:pt idx="78">
                  <c:v>44019</c:v>
                </c:pt>
                <c:pt idx="79">
                  <c:v>44020</c:v>
                </c:pt>
                <c:pt idx="80">
                  <c:v>44021</c:v>
                </c:pt>
                <c:pt idx="81">
                  <c:v>44022</c:v>
                </c:pt>
                <c:pt idx="82">
                  <c:v>44023</c:v>
                </c:pt>
                <c:pt idx="83">
                  <c:v>44024</c:v>
                </c:pt>
                <c:pt idx="84">
                  <c:v>44025</c:v>
                </c:pt>
                <c:pt idx="85">
                  <c:v>44026</c:v>
                </c:pt>
                <c:pt idx="86">
                  <c:v>44027</c:v>
                </c:pt>
              </c:numCache>
            </c:numRef>
          </c:xVal>
          <c:yVal>
            <c:numRef>
              <c:f>Maryland!$E$91:$E$177</c:f>
              <c:numCache>
                <c:formatCode>General</c:formatCode>
                <c:ptCount val="87"/>
                <c:pt idx="0">
                  <c:v>40</c:v>
                </c:pt>
                <c:pt idx="1">
                  <c:v>41</c:v>
                </c:pt>
                <c:pt idx="2">
                  <c:v>43</c:v>
                </c:pt>
                <c:pt idx="3">
                  <c:v>43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48</c:v>
                </c:pt>
                <c:pt idx="8">
                  <c:v>49</c:v>
                </c:pt>
                <c:pt idx="9">
                  <c:v>49</c:v>
                </c:pt>
                <c:pt idx="10">
                  <c:v>50</c:v>
                </c:pt>
                <c:pt idx="11">
                  <c:v>50</c:v>
                </c:pt>
                <c:pt idx="12">
                  <c:v>51</c:v>
                </c:pt>
                <c:pt idx="13">
                  <c:v>50</c:v>
                </c:pt>
                <c:pt idx="14">
                  <c:v>51</c:v>
                </c:pt>
                <c:pt idx="15">
                  <c:v>51</c:v>
                </c:pt>
                <c:pt idx="16">
                  <c:v>50</c:v>
                </c:pt>
                <c:pt idx="17">
                  <c:v>51</c:v>
                </c:pt>
                <c:pt idx="18">
                  <c:v>50</c:v>
                </c:pt>
                <c:pt idx="19">
                  <c:v>50</c:v>
                </c:pt>
                <c:pt idx="20">
                  <c:v>49</c:v>
                </c:pt>
                <c:pt idx="21">
                  <c:v>49</c:v>
                </c:pt>
                <c:pt idx="22">
                  <c:v>48</c:v>
                </c:pt>
                <c:pt idx="23">
                  <c:v>48</c:v>
                </c:pt>
                <c:pt idx="24">
                  <c:v>47</c:v>
                </c:pt>
                <c:pt idx="25">
                  <c:v>46</c:v>
                </c:pt>
                <c:pt idx="26">
                  <c:v>45</c:v>
                </c:pt>
                <c:pt idx="27">
                  <c:v>45</c:v>
                </c:pt>
                <c:pt idx="28">
                  <c:v>44</c:v>
                </c:pt>
                <c:pt idx="29">
                  <c:v>43</c:v>
                </c:pt>
                <c:pt idx="30">
                  <c:v>42</c:v>
                </c:pt>
                <c:pt idx="31">
                  <c:v>41</c:v>
                </c:pt>
                <c:pt idx="32">
                  <c:v>40</c:v>
                </c:pt>
                <c:pt idx="33">
                  <c:v>39</c:v>
                </c:pt>
                <c:pt idx="34">
                  <c:v>38</c:v>
                </c:pt>
                <c:pt idx="35">
                  <c:v>38</c:v>
                </c:pt>
                <c:pt idx="36">
                  <c:v>36</c:v>
                </c:pt>
                <c:pt idx="37">
                  <c:v>35</c:v>
                </c:pt>
                <c:pt idx="38">
                  <c:v>34</c:v>
                </c:pt>
                <c:pt idx="39">
                  <c:v>34</c:v>
                </c:pt>
                <c:pt idx="40">
                  <c:v>32</c:v>
                </c:pt>
                <c:pt idx="41">
                  <c:v>31</c:v>
                </c:pt>
                <c:pt idx="42">
                  <c:v>31</c:v>
                </c:pt>
                <c:pt idx="43">
                  <c:v>29</c:v>
                </c:pt>
                <c:pt idx="44">
                  <c:v>29</c:v>
                </c:pt>
                <c:pt idx="45">
                  <c:v>27</c:v>
                </c:pt>
                <c:pt idx="46">
                  <c:v>27</c:v>
                </c:pt>
                <c:pt idx="47">
                  <c:v>26</c:v>
                </c:pt>
                <c:pt idx="48">
                  <c:v>25</c:v>
                </c:pt>
                <c:pt idx="49">
                  <c:v>24</c:v>
                </c:pt>
                <c:pt idx="50">
                  <c:v>23</c:v>
                </c:pt>
                <c:pt idx="51">
                  <c:v>22</c:v>
                </c:pt>
                <c:pt idx="52">
                  <c:v>22</c:v>
                </c:pt>
                <c:pt idx="53">
                  <c:v>21</c:v>
                </c:pt>
                <c:pt idx="54">
                  <c:v>20</c:v>
                </c:pt>
                <c:pt idx="55">
                  <c:v>19</c:v>
                </c:pt>
                <c:pt idx="56">
                  <c:v>19</c:v>
                </c:pt>
                <c:pt idx="57">
                  <c:v>18</c:v>
                </c:pt>
                <c:pt idx="58">
                  <c:v>17</c:v>
                </c:pt>
                <c:pt idx="59">
                  <c:v>17</c:v>
                </c:pt>
                <c:pt idx="60">
                  <c:v>16</c:v>
                </c:pt>
                <c:pt idx="61">
                  <c:v>15</c:v>
                </c:pt>
                <c:pt idx="62">
                  <c:v>15</c:v>
                </c:pt>
                <c:pt idx="63">
                  <c:v>14</c:v>
                </c:pt>
                <c:pt idx="64">
                  <c:v>13</c:v>
                </c:pt>
                <c:pt idx="65">
                  <c:v>13</c:v>
                </c:pt>
                <c:pt idx="66">
                  <c:v>13</c:v>
                </c:pt>
                <c:pt idx="67">
                  <c:v>12</c:v>
                </c:pt>
                <c:pt idx="68">
                  <c:v>12</c:v>
                </c:pt>
                <c:pt idx="69">
                  <c:v>11</c:v>
                </c:pt>
                <c:pt idx="70">
                  <c:v>10</c:v>
                </c:pt>
                <c:pt idx="71">
                  <c:v>11</c:v>
                </c:pt>
                <c:pt idx="72">
                  <c:v>9</c:v>
                </c:pt>
                <c:pt idx="73">
                  <c:v>10</c:v>
                </c:pt>
                <c:pt idx="74">
                  <c:v>9</c:v>
                </c:pt>
                <c:pt idx="75">
                  <c:v>8</c:v>
                </c:pt>
                <c:pt idx="76">
                  <c:v>9</c:v>
                </c:pt>
                <c:pt idx="77">
                  <c:v>7</c:v>
                </c:pt>
                <c:pt idx="78">
                  <c:v>8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6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3E4-4666-94E8-F75385E027AD}"/>
            </c:ext>
          </c:extLst>
        </c:ser>
        <c:ser>
          <c:idx val="2"/>
          <c:order val="2"/>
          <c:tx>
            <c:strRef>
              <c:f>Maryland!$G$1</c:f>
              <c:strCache>
                <c:ptCount val="1"/>
                <c:pt idx="0">
                  <c:v>predict_inc_death_1wk_before_pk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Maryland!$A$98:$A$177</c:f>
              <c:numCache>
                <c:formatCode>m/d/yyyy</c:formatCode>
                <c:ptCount val="80"/>
                <c:pt idx="0">
                  <c:v>43948</c:v>
                </c:pt>
                <c:pt idx="1">
                  <c:v>43949</c:v>
                </c:pt>
                <c:pt idx="2">
                  <c:v>43950</c:v>
                </c:pt>
                <c:pt idx="3">
                  <c:v>43951</c:v>
                </c:pt>
                <c:pt idx="4">
                  <c:v>43952</c:v>
                </c:pt>
                <c:pt idx="5">
                  <c:v>43953</c:v>
                </c:pt>
                <c:pt idx="6">
                  <c:v>43954</c:v>
                </c:pt>
                <c:pt idx="7">
                  <c:v>43955</c:v>
                </c:pt>
                <c:pt idx="8">
                  <c:v>43956</c:v>
                </c:pt>
                <c:pt idx="9">
                  <c:v>43957</c:v>
                </c:pt>
                <c:pt idx="10">
                  <c:v>43958</c:v>
                </c:pt>
                <c:pt idx="11">
                  <c:v>43959</c:v>
                </c:pt>
                <c:pt idx="12">
                  <c:v>43960</c:v>
                </c:pt>
                <c:pt idx="13">
                  <c:v>43961</c:v>
                </c:pt>
                <c:pt idx="14">
                  <c:v>43962</c:v>
                </c:pt>
                <c:pt idx="15">
                  <c:v>43963</c:v>
                </c:pt>
                <c:pt idx="16">
                  <c:v>43964</c:v>
                </c:pt>
                <c:pt idx="17">
                  <c:v>43965</c:v>
                </c:pt>
                <c:pt idx="18">
                  <c:v>43966</c:v>
                </c:pt>
                <c:pt idx="19">
                  <c:v>43967</c:v>
                </c:pt>
                <c:pt idx="20">
                  <c:v>43968</c:v>
                </c:pt>
                <c:pt idx="21">
                  <c:v>43969</c:v>
                </c:pt>
                <c:pt idx="22">
                  <c:v>43970</c:v>
                </c:pt>
                <c:pt idx="23">
                  <c:v>43971</c:v>
                </c:pt>
                <c:pt idx="24">
                  <c:v>43972</c:v>
                </c:pt>
                <c:pt idx="25">
                  <c:v>43973</c:v>
                </c:pt>
                <c:pt idx="26">
                  <c:v>43974</c:v>
                </c:pt>
                <c:pt idx="27">
                  <c:v>43975</c:v>
                </c:pt>
                <c:pt idx="28">
                  <c:v>43976</c:v>
                </c:pt>
                <c:pt idx="29">
                  <c:v>43977</c:v>
                </c:pt>
                <c:pt idx="30">
                  <c:v>43978</c:v>
                </c:pt>
                <c:pt idx="31">
                  <c:v>43979</c:v>
                </c:pt>
                <c:pt idx="32">
                  <c:v>43980</c:v>
                </c:pt>
                <c:pt idx="33">
                  <c:v>43981</c:v>
                </c:pt>
                <c:pt idx="34">
                  <c:v>43982</c:v>
                </c:pt>
                <c:pt idx="35">
                  <c:v>43983</c:v>
                </c:pt>
                <c:pt idx="36">
                  <c:v>43984</c:v>
                </c:pt>
                <c:pt idx="37">
                  <c:v>43985</c:v>
                </c:pt>
                <c:pt idx="38">
                  <c:v>43986</c:v>
                </c:pt>
                <c:pt idx="39">
                  <c:v>43987</c:v>
                </c:pt>
                <c:pt idx="40">
                  <c:v>43988</c:v>
                </c:pt>
                <c:pt idx="41">
                  <c:v>43989</c:v>
                </c:pt>
                <c:pt idx="42">
                  <c:v>43990</c:v>
                </c:pt>
                <c:pt idx="43">
                  <c:v>43991</c:v>
                </c:pt>
                <c:pt idx="44">
                  <c:v>43992</c:v>
                </c:pt>
                <c:pt idx="45">
                  <c:v>43993</c:v>
                </c:pt>
                <c:pt idx="46">
                  <c:v>43994</c:v>
                </c:pt>
                <c:pt idx="47">
                  <c:v>43995</c:v>
                </c:pt>
                <c:pt idx="48">
                  <c:v>43996</c:v>
                </c:pt>
                <c:pt idx="49">
                  <c:v>43997</c:v>
                </c:pt>
                <c:pt idx="50">
                  <c:v>43998</c:v>
                </c:pt>
                <c:pt idx="51">
                  <c:v>43999</c:v>
                </c:pt>
                <c:pt idx="52">
                  <c:v>44000</c:v>
                </c:pt>
                <c:pt idx="53">
                  <c:v>44001</c:v>
                </c:pt>
                <c:pt idx="54">
                  <c:v>44002</c:v>
                </c:pt>
                <c:pt idx="55">
                  <c:v>44003</c:v>
                </c:pt>
                <c:pt idx="56">
                  <c:v>44004</c:v>
                </c:pt>
                <c:pt idx="57">
                  <c:v>44005</c:v>
                </c:pt>
                <c:pt idx="58">
                  <c:v>44006</c:v>
                </c:pt>
                <c:pt idx="59">
                  <c:v>44007</c:v>
                </c:pt>
                <c:pt idx="60">
                  <c:v>44008</c:v>
                </c:pt>
                <c:pt idx="61">
                  <c:v>44009</c:v>
                </c:pt>
                <c:pt idx="62">
                  <c:v>44010</c:v>
                </c:pt>
                <c:pt idx="63">
                  <c:v>44011</c:v>
                </c:pt>
                <c:pt idx="64">
                  <c:v>44012</c:v>
                </c:pt>
                <c:pt idx="65">
                  <c:v>44013</c:v>
                </c:pt>
                <c:pt idx="66">
                  <c:v>44014</c:v>
                </c:pt>
                <c:pt idx="67">
                  <c:v>44015</c:v>
                </c:pt>
                <c:pt idx="68">
                  <c:v>44016</c:v>
                </c:pt>
                <c:pt idx="69">
                  <c:v>44017</c:v>
                </c:pt>
                <c:pt idx="70">
                  <c:v>44018</c:v>
                </c:pt>
                <c:pt idx="71">
                  <c:v>44019</c:v>
                </c:pt>
                <c:pt idx="72">
                  <c:v>44020</c:v>
                </c:pt>
                <c:pt idx="73">
                  <c:v>44021</c:v>
                </c:pt>
                <c:pt idx="74">
                  <c:v>44022</c:v>
                </c:pt>
                <c:pt idx="75">
                  <c:v>44023</c:v>
                </c:pt>
                <c:pt idx="76">
                  <c:v>44024</c:v>
                </c:pt>
                <c:pt idx="77">
                  <c:v>44025</c:v>
                </c:pt>
                <c:pt idx="78">
                  <c:v>44026</c:v>
                </c:pt>
                <c:pt idx="79">
                  <c:v>44027</c:v>
                </c:pt>
              </c:numCache>
            </c:numRef>
          </c:xVal>
          <c:yVal>
            <c:numRef>
              <c:f>Maryland!$G$98:$G$177</c:f>
              <c:numCache>
                <c:formatCode>General</c:formatCode>
                <c:ptCount val="80"/>
                <c:pt idx="0">
                  <c:v>57</c:v>
                </c:pt>
                <c:pt idx="1">
                  <c:v>59</c:v>
                </c:pt>
                <c:pt idx="2">
                  <c:v>59</c:v>
                </c:pt>
                <c:pt idx="3">
                  <c:v>60</c:v>
                </c:pt>
                <c:pt idx="4">
                  <c:v>61</c:v>
                </c:pt>
                <c:pt idx="5">
                  <c:v>61</c:v>
                </c:pt>
                <c:pt idx="6">
                  <c:v>61</c:v>
                </c:pt>
                <c:pt idx="7">
                  <c:v>62</c:v>
                </c:pt>
                <c:pt idx="8">
                  <c:v>62</c:v>
                </c:pt>
                <c:pt idx="9">
                  <c:v>61</c:v>
                </c:pt>
                <c:pt idx="10">
                  <c:v>62</c:v>
                </c:pt>
                <c:pt idx="11">
                  <c:v>62</c:v>
                </c:pt>
                <c:pt idx="12">
                  <c:v>61</c:v>
                </c:pt>
                <c:pt idx="13">
                  <c:v>61</c:v>
                </c:pt>
                <c:pt idx="14">
                  <c:v>60</c:v>
                </c:pt>
                <c:pt idx="15">
                  <c:v>60</c:v>
                </c:pt>
                <c:pt idx="16">
                  <c:v>59</c:v>
                </c:pt>
                <c:pt idx="17">
                  <c:v>58</c:v>
                </c:pt>
                <c:pt idx="18">
                  <c:v>58</c:v>
                </c:pt>
                <c:pt idx="19">
                  <c:v>57</c:v>
                </c:pt>
                <c:pt idx="20">
                  <c:v>56</c:v>
                </c:pt>
                <c:pt idx="21">
                  <c:v>55</c:v>
                </c:pt>
                <c:pt idx="22">
                  <c:v>55</c:v>
                </c:pt>
                <c:pt idx="23">
                  <c:v>53</c:v>
                </c:pt>
                <c:pt idx="24">
                  <c:v>52</c:v>
                </c:pt>
                <c:pt idx="25">
                  <c:v>52</c:v>
                </c:pt>
                <c:pt idx="26">
                  <c:v>50</c:v>
                </c:pt>
                <c:pt idx="27">
                  <c:v>49</c:v>
                </c:pt>
                <c:pt idx="28">
                  <c:v>48</c:v>
                </c:pt>
                <c:pt idx="29">
                  <c:v>47</c:v>
                </c:pt>
                <c:pt idx="30">
                  <c:v>46</c:v>
                </c:pt>
                <c:pt idx="31">
                  <c:v>45</c:v>
                </c:pt>
                <c:pt idx="32">
                  <c:v>44</c:v>
                </c:pt>
                <c:pt idx="33">
                  <c:v>43</c:v>
                </c:pt>
                <c:pt idx="34">
                  <c:v>41</c:v>
                </c:pt>
                <c:pt idx="35">
                  <c:v>41</c:v>
                </c:pt>
                <c:pt idx="36">
                  <c:v>39</c:v>
                </c:pt>
                <c:pt idx="37">
                  <c:v>38</c:v>
                </c:pt>
                <c:pt idx="38">
                  <c:v>38</c:v>
                </c:pt>
                <c:pt idx="39">
                  <c:v>36</c:v>
                </c:pt>
                <c:pt idx="40">
                  <c:v>35</c:v>
                </c:pt>
                <c:pt idx="41">
                  <c:v>34</c:v>
                </c:pt>
                <c:pt idx="42">
                  <c:v>34</c:v>
                </c:pt>
                <c:pt idx="43">
                  <c:v>32</c:v>
                </c:pt>
                <c:pt idx="44">
                  <c:v>31</c:v>
                </c:pt>
                <c:pt idx="45">
                  <c:v>30</c:v>
                </c:pt>
                <c:pt idx="46">
                  <c:v>30</c:v>
                </c:pt>
                <c:pt idx="47">
                  <c:v>28</c:v>
                </c:pt>
                <c:pt idx="48">
                  <c:v>28</c:v>
                </c:pt>
                <c:pt idx="49">
                  <c:v>26</c:v>
                </c:pt>
                <c:pt idx="50">
                  <c:v>26</c:v>
                </c:pt>
                <c:pt idx="51">
                  <c:v>25</c:v>
                </c:pt>
                <c:pt idx="52">
                  <c:v>25</c:v>
                </c:pt>
                <c:pt idx="53">
                  <c:v>23</c:v>
                </c:pt>
                <c:pt idx="54">
                  <c:v>23</c:v>
                </c:pt>
                <c:pt idx="55">
                  <c:v>22</c:v>
                </c:pt>
                <c:pt idx="56">
                  <c:v>21</c:v>
                </c:pt>
                <c:pt idx="57">
                  <c:v>20</c:v>
                </c:pt>
                <c:pt idx="58">
                  <c:v>20</c:v>
                </c:pt>
                <c:pt idx="59">
                  <c:v>19</c:v>
                </c:pt>
                <c:pt idx="60">
                  <c:v>19</c:v>
                </c:pt>
                <c:pt idx="61">
                  <c:v>17</c:v>
                </c:pt>
                <c:pt idx="62">
                  <c:v>18</c:v>
                </c:pt>
                <c:pt idx="63">
                  <c:v>16</c:v>
                </c:pt>
                <c:pt idx="64">
                  <c:v>16</c:v>
                </c:pt>
                <c:pt idx="65">
                  <c:v>16</c:v>
                </c:pt>
                <c:pt idx="66">
                  <c:v>15</c:v>
                </c:pt>
                <c:pt idx="67">
                  <c:v>14</c:v>
                </c:pt>
                <c:pt idx="68">
                  <c:v>14</c:v>
                </c:pt>
                <c:pt idx="69">
                  <c:v>14</c:v>
                </c:pt>
                <c:pt idx="70">
                  <c:v>13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11</c:v>
                </c:pt>
                <c:pt idx="75">
                  <c:v>11</c:v>
                </c:pt>
                <c:pt idx="76">
                  <c:v>11</c:v>
                </c:pt>
                <c:pt idx="77">
                  <c:v>10</c:v>
                </c:pt>
                <c:pt idx="78">
                  <c:v>9</c:v>
                </c:pt>
                <c:pt idx="79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3E4-4666-94E8-F75385E027AD}"/>
            </c:ext>
          </c:extLst>
        </c:ser>
        <c:ser>
          <c:idx val="3"/>
          <c:order val="3"/>
          <c:tx>
            <c:strRef>
              <c:f>Maryland!$I$1</c:f>
              <c:strCache>
                <c:ptCount val="1"/>
                <c:pt idx="0">
                  <c:v>predict_inc_death_pk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Maryland!$A$105:$A$177</c:f>
              <c:numCache>
                <c:formatCode>m/d/yyyy</c:formatCode>
                <c:ptCount val="73"/>
                <c:pt idx="0">
                  <c:v>43955</c:v>
                </c:pt>
                <c:pt idx="1">
                  <c:v>43956</c:v>
                </c:pt>
                <c:pt idx="2">
                  <c:v>43957</c:v>
                </c:pt>
                <c:pt idx="3">
                  <c:v>43958</c:v>
                </c:pt>
                <c:pt idx="4">
                  <c:v>43959</c:v>
                </c:pt>
                <c:pt idx="5">
                  <c:v>43960</c:v>
                </c:pt>
                <c:pt idx="6">
                  <c:v>43961</c:v>
                </c:pt>
                <c:pt idx="7">
                  <c:v>43962</c:v>
                </c:pt>
                <c:pt idx="8">
                  <c:v>43963</c:v>
                </c:pt>
                <c:pt idx="9">
                  <c:v>43964</c:v>
                </c:pt>
                <c:pt idx="10">
                  <c:v>43965</c:v>
                </c:pt>
                <c:pt idx="11">
                  <c:v>43966</c:v>
                </c:pt>
                <c:pt idx="12">
                  <c:v>43967</c:v>
                </c:pt>
                <c:pt idx="13">
                  <c:v>43968</c:v>
                </c:pt>
                <c:pt idx="14">
                  <c:v>43969</c:v>
                </c:pt>
                <c:pt idx="15">
                  <c:v>43970</c:v>
                </c:pt>
                <c:pt idx="16">
                  <c:v>43971</c:v>
                </c:pt>
                <c:pt idx="17">
                  <c:v>43972</c:v>
                </c:pt>
                <c:pt idx="18">
                  <c:v>43973</c:v>
                </c:pt>
                <c:pt idx="19">
                  <c:v>43974</c:v>
                </c:pt>
                <c:pt idx="20">
                  <c:v>43975</c:v>
                </c:pt>
                <c:pt idx="21">
                  <c:v>43976</c:v>
                </c:pt>
                <c:pt idx="22">
                  <c:v>43977</c:v>
                </c:pt>
                <c:pt idx="23">
                  <c:v>43978</c:v>
                </c:pt>
                <c:pt idx="24">
                  <c:v>43979</c:v>
                </c:pt>
                <c:pt idx="25">
                  <c:v>43980</c:v>
                </c:pt>
                <c:pt idx="26">
                  <c:v>43981</c:v>
                </c:pt>
                <c:pt idx="27">
                  <c:v>43982</c:v>
                </c:pt>
                <c:pt idx="28">
                  <c:v>43983</c:v>
                </c:pt>
                <c:pt idx="29">
                  <c:v>43984</c:v>
                </c:pt>
                <c:pt idx="30">
                  <c:v>43985</c:v>
                </c:pt>
                <c:pt idx="31">
                  <c:v>43986</c:v>
                </c:pt>
                <c:pt idx="32">
                  <c:v>43987</c:v>
                </c:pt>
                <c:pt idx="33">
                  <c:v>43988</c:v>
                </c:pt>
                <c:pt idx="34">
                  <c:v>43989</c:v>
                </c:pt>
                <c:pt idx="35">
                  <c:v>43990</c:v>
                </c:pt>
                <c:pt idx="36">
                  <c:v>43991</c:v>
                </c:pt>
                <c:pt idx="37">
                  <c:v>43992</c:v>
                </c:pt>
                <c:pt idx="38">
                  <c:v>43993</c:v>
                </c:pt>
                <c:pt idx="39">
                  <c:v>43994</c:v>
                </c:pt>
                <c:pt idx="40">
                  <c:v>43995</c:v>
                </c:pt>
                <c:pt idx="41">
                  <c:v>43996</c:v>
                </c:pt>
                <c:pt idx="42">
                  <c:v>43997</c:v>
                </c:pt>
                <c:pt idx="43">
                  <c:v>43998</c:v>
                </c:pt>
                <c:pt idx="44">
                  <c:v>43999</c:v>
                </c:pt>
                <c:pt idx="45">
                  <c:v>44000</c:v>
                </c:pt>
                <c:pt idx="46">
                  <c:v>44001</c:v>
                </c:pt>
                <c:pt idx="47">
                  <c:v>44002</c:v>
                </c:pt>
                <c:pt idx="48">
                  <c:v>44003</c:v>
                </c:pt>
                <c:pt idx="49">
                  <c:v>44004</c:v>
                </c:pt>
                <c:pt idx="50">
                  <c:v>44005</c:v>
                </c:pt>
                <c:pt idx="51">
                  <c:v>44006</c:v>
                </c:pt>
                <c:pt idx="52">
                  <c:v>44007</c:v>
                </c:pt>
                <c:pt idx="53">
                  <c:v>44008</c:v>
                </c:pt>
                <c:pt idx="54">
                  <c:v>44009</c:v>
                </c:pt>
                <c:pt idx="55">
                  <c:v>44010</c:v>
                </c:pt>
                <c:pt idx="56">
                  <c:v>44011</c:v>
                </c:pt>
                <c:pt idx="57">
                  <c:v>44012</c:v>
                </c:pt>
                <c:pt idx="58">
                  <c:v>44013</c:v>
                </c:pt>
                <c:pt idx="59">
                  <c:v>44014</c:v>
                </c:pt>
                <c:pt idx="60">
                  <c:v>44015</c:v>
                </c:pt>
                <c:pt idx="61">
                  <c:v>44016</c:v>
                </c:pt>
                <c:pt idx="62">
                  <c:v>44017</c:v>
                </c:pt>
                <c:pt idx="63">
                  <c:v>44018</c:v>
                </c:pt>
                <c:pt idx="64">
                  <c:v>44019</c:v>
                </c:pt>
                <c:pt idx="65">
                  <c:v>44020</c:v>
                </c:pt>
                <c:pt idx="66">
                  <c:v>44021</c:v>
                </c:pt>
                <c:pt idx="67">
                  <c:v>44022</c:v>
                </c:pt>
                <c:pt idx="68">
                  <c:v>44023</c:v>
                </c:pt>
                <c:pt idx="69">
                  <c:v>44024</c:v>
                </c:pt>
                <c:pt idx="70">
                  <c:v>44025</c:v>
                </c:pt>
                <c:pt idx="71">
                  <c:v>44026</c:v>
                </c:pt>
                <c:pt idx="72">
                  <c:v>44027</c:v>
                </c:pt>
              </c:numCache>
            </c:numRef>
          </c:xVal>
          <c:yVal>
            <c:numRef>
              <c:f>Maryland!$I$105:$I$177</c:f>
              <c:numCache>
                <c:formatCode>General</c:formatCode>
                <c:ptCount val="73"/>
                <c:pt idx="0">
                  <c:v>70</c:v>
                </c:pt>
                <c:pt idx="1">
                  <c:v>70</c:v>
                </c:pt>
                <c:pt idx="2">
                  <c:v>71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73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71</c:v>
                </c:pt>
                <c:pt idx="12">
                  <c:v>71</c:v>
                </c:pt>
                <c:pt idx="13">
                  <c:v>71</c:v>
                </c:pt>
                <c:pt idx="14">
                  <c:v>69</c:v>
                </c:pt>
                <c:pt idx="15">
                  <c:v>70</c:v>
                </c:pt>
                <c:pt idx="16">
                  <c:v>68</c:v>
                </c:pt>
                <c:pt idx="17">
                  <c:v>67</c:v>
                </c:pt>
                <c:pt idx="18">
                  <c:v>67</c:v>
                </c:pt>
                <c:pt idx="19">
                  <c:v>66</c:v>
                </c:pt>
                <c:pt idx="20">
                  <c:v>64</c:v>
                </c:pt>
                <c:pt idx="21">
                  <c:v>64</c:v>
                </c:pt>
                <c:pt idx="22">
                  <c:v>63</c:v>
                </c:pt>
                <c:pt idx="23">
                  <c:v>61</c:v>
                </c:pt>
                <c:pt idx="24">
                  <c:v>60</c:v>
                </c:pt>
                <c:pt idx="25">
                  <c:v>60</c:v>
                </c:pt>
                <c:pt idx="26">
                  <c:v>57</c:v>
                </c:pt>
                <c:pt idx="27">
                  <c:v>57</c:v>
                </c:pt>
                <c:pt idx="28">
                  <c:v>56</c:v>
                </c:pt>
                <c:pt idx="29">
                  <c:v>54</c:v>
                </c:pt>
                <c:pt idx="30">
                  <c:v>53</c:v>
                </c:pt>
                <c:pt idx="31">
                  <c:v>52</c:v>
                </c:pt>
                <c:pt idx="32">
                  <c:v>50</c:v>
                </c:pt>
                <c:pt idx="33">
                  <c:v>49</c:v>
                </c:pt>
                <c:pt idx="34">
                  <c:v>48</c:v>
                </c:pt>
                <c:pt idx="35">
                  <c:v>47</c:v>
                </c:pt>
                <c:pt idx="36">
                  <c:v>46</c:v>
                </c:pt>
                <c:pt idx="37">
                  <c:v>44</c:v>
                </c:pt>
                <c:pt idx="38">
                  <c:v>43</c:v>
                </c:pt>
                <c:pt idx="39">
                  <c:v>42</c:v>
                </c:pt>
                <c:pt idx="40">
                  <c:v>40</c:v>
                </c:pt>
                <c:pt idx="41">
                  <c:v>40</c:v>
                </c:pt>
                <c:pt idx="42">
                  <c:v>38</c:v>
                </c:pt>
                <c:pt idx="43">
                  <c:v>37</c:v>
                </c:pt>
                <c:pt idx="44">
                  <c:v>36</c:v>
                </c:pt>
                <c:pt idx="45">
                  <c:v>35</c:v>
                </c:pt>
                <c:pt idx="46">
                  <c:v>34</c:v>
                </c:pt>
                <c:pt idx="47">
                  <c:v>33</c:v>
                </c:pt>
                <c:pt idx="48">
                  <c:v>31</c:v>
                </c:pt>
                <c:pt idx="49">
                  <c:v>31</c:v>
                </c:pt>
                <c:pt idx="50">
                  <c:v>30</c:v>
                </c:pt>
                <c:pt idx="51">
                  <c:v>29</c:v>
                </c:pt>
                <c:pt idx="52">
                  <c:v>27</c:v>
                </c:pt>
                <c:pt idx="53">
                  <c:v>27</c:v>
                </c:pt>
                <c:pt idx="54">
                  <c:v>26</c:v>
                </c:pt>
                <c:pt idx="55">
                  <c:v>25</c:v>
                </c:pt>
                <c:pt idx="56">
                  <c:v>25</c:v>
                </c:pt>
                <c:pt idx="57">
                  <c:v>23</c:v>
                </c:pt>
                <c:pt idx="58">
                  <c:v>23</c:v>
                </c:pt>
                <c:pt idx="59">
                  <c:v>22</c:v>
                </c:pt>
                <c:pt idx="60">
                  <c:v>21</c:v>
                </c:pt>
                <c:pt idx="61">
                  <c:v>20</c:v>
                </c:pt>
                <c:pt idx="62">
                  <c:v>20</c:v>
                </c:pt>
                <c:pt idx="63">
                  <c:v>19</c:v>
                </c:pt>
                <c:pt idx="64">
                  <c:v>18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15</c:v>
                </c:pt>
                <c:pt idx="69">
                  <c:v>16</c:v>
                </c:pt>
                <c:pt idx="70">
                  <c:v>14</c:v>
                </c:pt>
                <c:pt idx="71">
                  <c:v>14</c:v>
                </c:pt>
                <c:pt idx="72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3E4-4666-94E8-F75385E027AD}"/>
            </c:ext>
          </c:extLst>
        </c:ser>
        <c:ser>
          <c:idx val="4"/>
          <c:order val="4"/>
          <c:tx>
            <c:strRef>
              <c:f>Maryland!$K$1</c:f>
              <c:strCache>
                <c:ptCount val="1"/>
                <c:pt idx="0">
                  <c:v>predict_inc_death_1wk_after_pk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Maryland!$A$112:$A$177</c:f>
              <c:numCache>
                <c:formatCode>m/d/yyyy</c:formatCode>
                <c:ptCount val="66"/>
                <c:pt idx="0">
                  <c:v>43962</c:v>
                </c:pt>
                <c:pt idx="1">
                  <c:v>43963</c:v>
                </c:pt>
                <c:pt idx="2">
                  <c:v>43964</c:v>
                </c:pt>
                <c:pt idx="3">
                  <c:v>43965</c:v>
                </c:pt>
                <c:pt idx="4">
                  <c:v>43966</c:v>
                </c:pt>
                <c:pt idx="5">
                  <c:v>43967</c:v>
                </c:pt>
                <c:pt idx="6">
                  <c:v>43968</c:v>
                </c:pt>
                <c:pt idx="7">
                  <c:v>43969</c:v>
                </c:pt>
                <c:pt idx="8">
                  <c:v>43970</c:v>
                </c:pt>
                <c:pt idx="9">
                  <c:v>43971</c:v>
                </c:pt>
                <c:pt idx="10">
                  <c:v>43972</c:v>
                </c:pt>
                <c:pt idx="11">
                  <c:v>43973</c:v>
                </c:pt>
                <c:pt idx="12">
                  <c:v>43974</c:v>
                </c:pt>
                <c:pt idx="13">
                  <c:v>43975</c:v>
                </c:pt>
                <c:pt idx="14">
                  <c:v>43976</c:v>
                </c:pt>
                <c:pt idx="15">
                  <c:v>43977</c:v>
                </c:pt>
                <c:pt idx="16">
                  <c:v>43978</c:v>
                </c:pt>
                <c:pt idx="17">
                  <c:v>43979</c:v>
                </c:pt>
                <c:pt idx="18">
                  <c:v>43980</c:v>
                </c:pt>
                <c:pt idx="19">
                  <c:v>43981</c:v>
                </c:pt>
                <c:pt idx="20">
                  <c:v>43982</c:v>
                </c:pt>
                <c:pt idx="21">
                  <c:v>43983</c:v>
                </c:pt>
                <c:pt idx="22">
                  <c:v>43984</c:v>
                </c:pt>
                <c:pt idx="23">
                  <c:v>43985</c:v>
                </c:pt>
                <c:pt idx="24">
                  <c:v>43986</c:v>
                </c:pt>
                <c:pt idx="25">
                  <c:v>43987</c:v>
                </c:pt>
                <c:pt idx="26">
                  <c:v>43988</c:v>
                </c:pt>
                <c:pt idx="27">
                  <c:v>43989</c:v>
                </c:pt>
                <c:pt idx="28">
                  <c:v>43990</c:v>
                </c:pt>
                <c:pt idx="29">
                  <c:v>43991</c:v>
                </c:pt>
                <c:pt idx="30">
                  <c:v>43992</c:v>
                </c:pt>
                <c:pt idx="31">
                  <c:v>43993</c:v>
                </c:pt>
                <c:pt idx="32">
                  <c:v>43994</c:v>
                </c:pt>
                <c:pt idx="33">
                  <c:v>43995</c:v>
                </c:pt>
                <c:pt idx="34">
                  <c:v>43996</c:v>
                </c:pt>
                <c:pt idx="35">
                  <c:v>43997</c:v>
                </c:pt>
                <c:pt idx="36">
                  <c:v>43998</c:v>
                </c:pt>
                <c:pt idx="37">
                  <c:v>43999</c:v>
                </c:pt>
                <c:pt idx="38">
                  <c:v>44000</c:v>
                </c:pt>
                <c:pt idx="39">
                  <c:v>44001</c:v>
                </c:pt>
                <c:pt idx="40">
                  <c:v>44002</c:v>
                </c:pt>
                <c:pt idx="41">
                  <c:v>44003</c:v>
                </c:pt>
                <c:pt idx="42">
                  <c:v>44004</c:v>
                </c:pt>
                <c:pt idx="43">
                  <c:v>44005</c:v>
                </c:pt>
                <c:pt idx="44">
                  <c:v>44006</c:v>
                </c:pt>
                <c:pt idx="45">
                  <c:v>44007</c:v>
                </c:pt>
                <c:pt idx="46">
                  <c:v>44008</c:v>
                </c:pt>
                <c:pt idx="47">
                  <c:v>44009</c:v>
                </c:pt>
                <c:pt idx="48">
                  <c:v>44010</c:v>
                </c:pt>
                <c:pt idx="49">
                  <c:v>44011</c:v>
                </c:pt>
                <c:pt idx="50">
                  <c:v>44012</c:v>
                </c:pt>
                <c:pt idx="51">
                  <c:v>44013</c:v>
                </c:pt>
                <c:pt idx="52">
                  <c:v>44014</c:v>
                </c:pt>
                <c:pt idx="53">
                  <c:v>44015</c:v>
                </c:pt>
                <c:pt idx="54">
                  <c:v>44016</c:v>
                </c:pt>
                <c:pt idx="55">
                  <c:v>44017</c:v>
                </c:pt>
                <c:pt idx="56">
                  <c:v>44018</c:v>
                </c:pt>
                <c:pt idx="57">
                  <c:v>44019</c:v>
                </c:pt>
                <c:pt idx="58">
                  <c:v>44020</c:v>
                </c:pt>
                <c:pt idx="59">
                  <c:v>44021</c:v>
                </c:pt>
                <c:pt idx="60">
                  <c:v>44022</c:v>
                </c:pt>
                <c:pt idx="61">
                  <c:v>44023</c:v>
                </c:pt>
                <c:pt idx="62">
                  <c:v>44024</c:v>
                </c:pt>
                <c:pt idx="63">
                  <c:v>44025</c:v>
                </c:pt>
                <c:pt idx="64">
                  <c:v>44026</c:v>
                </c:pt>
                <c:pt idx="65">
                  <c:v>44027</c:v>
                </c:pt>
              </c:numCache>
            </c:numRef>
          </c:xVal>
          <c:yVal>
            <c:numRef>
              <c:f>Maryland!$K$112:$K$177</c:f>
              <c:numCache>
                <c:formatCode>General</c:formatCode>
                <c:ptCount val="66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77</c:v>
                </c:pt>
                <c:pt idx="4">
                  <c:v>78</c:v>
                </c:pt>
                <c:pt idx="5">
                  <c:v>77</c:v>
                </c:pt>
                <c:pt idx="6">
                  <c:v>78</c:v>
                </c:pt>
                <c:pt idx="7">
                  <c:v>78</c:v>
                </c:pt>
                <c:pt idx="8">
                  <c:v>78</c:v>
                </c:pt>
                <c:pt idx="9">
                  <c:v>78</c:v>
                </c:pt>
                <c:pt idx="10">
                  <c:v>77</c:v>
                </c:pt>
                <c:pt idx="11">
                  <c:v>78</c:v>
                </c:pt>
                <c:pt idx="12">
                  <c:v>76</c:v>
                </c:pt>
                <c:pt idx="13">
                  <c:v>77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73</c:v>
                </c:pt>
                <c:pt idx="18">
                  <c:v>73</c:v>
                </c:pt>
                <c:pt idx="19">
                  <c:v>71</c:v>
                </c:pt>
                <c:pt idx="20">
                  <c:v>71</c:v>
                </c:pt>
                <c:pt idx="21">
                  <c:v>70</c:v>
                </c:pt>
                <c:pt idx="22">
                  <c:v>69</c:v>
                </c:pt>
                <c:pt idx="23">
                  <c:v>67</c:v>
                </c:pt>
                <c:pt idx="24">
                  <c:v>66</c:v>
                </c:pt>
                <c:pt idx="25">
                  <c:v>66</c:v>
                </c:pt>
                <c:pt idx="26">
                  <c:v>63</c:v>
                </c:pt>
                <c:pt idx="27">
                  <c:v>63</c:v>
                </c:pt>
                <c:pt idx="28">
                  <c:v>61</c:v>
                </c:pt>
                <c:pt idx="29">
                  <c:v>61</c:v>
                </c:pt>
                <c:pt idx="30">
                  <c:v>58</c:v>
                </c:pt>
                <c:pt idx="31">
                  <c:v>58</c:v>
                </c:pt>
                <c:pt idx="32">
                  <c:v>56</c:v>
                </c:pt>
                <c:pt idx="33">
                  <c:v>54</c:v>
                </c:pt>
                <c:pt idx="34">
                  <c:v>54</c:v>
                </c:pt>
                <c:pt idx="35">
                  <c:v>52</c:v>
                </c:pt>
                <c:pt idx="36">
                  <c:v>50</c:v>
                </c:pt>
                <c:pt idx="37">
                  <c:v>49</c:v>
                </c:pt>
                <c:pt idx="38">
                  <c:v>48</c:v>
                </c:pt>
                <c:pt idx="39">
                  <c:v>47</c:v>
                </c:pt>
                <c:pt idx="40">
                  <c:v>45</c:v>
                </c:pt>
                <c:pt idx="41">
                  <c:v>44</c:v>
                </c:pt>
                <c:pt idx="42">
                  <c:v>42</c:v>
                </c:pt>
                <c:pt idx="43">
                  <c:v>42</c:v>
                </c:pt>
                <c:pt idx="44">
                  <c:v>40</c:v>
                </c:pt>
                <c:pt idx="45">
                  <c:v>38</c:v>
                </c:pt>
                <c:pt idx="46">
                  <c:v>38</c:v>
                </c:pt>
                <c:pt idx="47">
                  <c:v>36</c:v>
                </c:pt>
                <c:pt idx="48">
                  <c:v>35</c:v>
                </c:pt>
                <c:pt idx="49">
                  <c:v>34</c:v>
                </c:pt>
                <c:pt idx="50">
                  <c:v>32</c:v>
                </c:pt>
                <c:pt idx="51">
                  <c:v>32</c:v>
                </c:pt>
                <c:pt idx="52">
                  <c:v>30</c:v>
                </c:pt>
                <c:pt idx="53">
                  <c:v>30</c:v>
                </c:pt>
                <c:pt idx="54">
                  <c:v>28</c:v>
                </c:pt>
                <c:pt idx="55">
                  <c:v>27</c:v>
                </c:pt>
                <c:pt idx="56">
                  <c:v>26</c:v>
                </c:pt>
                <c:pt idx="57">
                  <c:v>26</c:v>
                </c:pt>
                <c:pt idx="58">
                  <c:v>24</c:v>
                </c:pt>
                <c:pt idx="59">
                  <c:v>23</c:v>
                </c:pt>
                <c:pt idx="60">
                  <c:v>23</c:v>
                </c:pt>
                <c:pt idx="61">
                  <c:v>21</c:v>
                </c:pt>
                <c:pt idx="62">
                  <c:v>21</c:v>
                </c:pt>
                <c:pt idx="63">
                  <c:v>20</c:v>
                </c:pt>
                <c:pt idx="64">
                  <c:v>19</c:v>
                </c:pt>
                <c:pt idx="65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3E4-4666-94E8-F75385E027AD}"/>
            </c:ext>
          </c:extLst>
        </c:ser>
        <c:ser>
          <c:idx val="5"/>
          <c:order val="5"/>
          <c:tx>
            <c:strRef>
              <c:f>Maryland!$M$1</c:f>
              <c:strCache>
                <c:ptCount val="1"/>
                <c:pt idx="0">
                  <c:v>predict_inc_death_2wk_after_pk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Maryland!$A$119:$A$177</c:f>
              <c:numCache>
                <c:formatCode>m/d/yyyy</c:formatCode>
                <c:ptCount val="59"/>
                <c:pt idx="0">
                  <c:v>43969</c:v>
                </c:pt>
                <c:pt idx="1">
                  <c:v>43970</c:v>
                </c:pt>
                <c:pt idx="2">
                  <c:v>43971</c:v>
                </c:pt>
                <c:pt idx="3">
                  <c:v>43972</c:v>
                </c:pt>
                <c:pt idx="4">
                  <c:v>43973</c:v>
                </c:pt>
                <c:pt idx="5">
                  <c:v>43974</c:v>
                </c:pt>
                <c:pt idx="6">
                  <c:v>43975</c:v>
                </c:pt>
                <c:pt idx="7">
                  <c:v>43976</c:v>
                </c:pt>
                <c:pt idx="8">
                  <c:v>43977</c:v>
                </c:pt>
                <c:pt idx="9">
                  <c:v>43978</c:v>
                </c:pt>
                <c:pt idx="10">
                  <c:v>43979</c:v>
                </c:pt>
                <c:pt idx="11">
                  <c:v>43980</c:v>
                </c:pt>
                <c:pt idx="12">
                  <c:v>43981</c:v>
                </c:pt>
                <c:pt idx="13">
                  <c:v>43982</c:v>
                </c:pt>
                <c:pt idx="14">
                  <c:v>43983</c:v>
                </c:pt>
                <c:pt idx="15">
                  <c:v>43984</c:v>
                </c:pt>
                <c:pt idx="16">
                  <c:v>43985</c:v>
                </c:pt>
                <c:pt idx="17">
                  <c:v>43986</c:v>
                </c:pt>
                <c:pt idx="18">
                  <c:v>43987</c:v>
                </c:pt>
                <c:pt idx="19">
                  <c:v>43988</c:v>
                </c:pt>
                <c:pt idx="20">
                  <c:v>43989</c:v>
                </c:pt>
                <c:pt idx="21">
                  <c:v>43990</c:v>
                </c:pt>
                <c:pt idx="22">
                  <c:v>43991</c:v>
                </c:pt>
                <c:pt idx="23">
                  <c:v>43992</c:v>
                </c:pt>
                <c:pt idx="24">
                  <c:v>43993</c:v>
                </c:pt>
                <c:pt idx="25">
                  <c:v>43994</c:v>
                </c:pt>
                <c:pt idx="26">
                  <c:v>43995</c:v>
                </c:pt>
                <c:pt idx="27">
                  <c:v>43996</c:v>
                </c:pt>
                <c:pt idx="28">
                  <c:v>43997</c:v>
                </c:pt>
                <c:pt idx="29">
                  <c:v>43998</c:v>
                </c:pt>
                <c:pt idx="30">
                  <c:v>43999</c:v>
                </c:pt>
                <c:pt idx="31">
                  <c:v>44000</c:v>
                </c:pt>
                <c:pt idx="32">
                  <c:v>44001</c:v>
                </c:pt>
                <c:pt idx="33">
                  <c:v>44002</c:v>
                </c:pt>
                <c:pt idx="34">
                  <c:v>44003</c:v>
                </c:pt>
                <c:pt idx="35">
                  <c:v>44004</c:v>
                </c:pt>
                <c:pt idx="36">
                  <c:v>44005</c:v>
                </c:pt>
                <c:pt idx="37">
                  <c:v>44006</c:v>
                </c:pt>
                <c:pt idx="38">
                  <c:v>44007</c:v>
                </c:pt>
                <c:pt idx="39">
                  <c:v>44008</c:v>
                </c:pt>
                <c:pt idx="40">
                  <c:v>44009</c:v>
                </c:pt>
                <c:pt idx="41">
                  <c:v>44010</c:v>
                </c:pt>
                <c:pt idx="42">
                  <c:v>44011</c:v>
                </c:pt>
                <c:pt idx="43">
                  <c:v>44012</c:v>
                </c:pt>
                <c:pt idx="44">
                  <c:v>44013</c:v>
                </c:pt>
                <c:pt idx="45">
                  <c:v>44014</c:v>
                </c:pt>
                <c:pt idx="46">
                  <c:v>44015</c:v>
                </c:pt>
                <c:pt idx="47">
                  <c:v>44016</c:v>
                </c:pt>
                <c:pt idx="48">
                  <c:v>44017</c:v>
                </c:pt>
                <c:pt idx="49">
                  <c:v>44018</c:v>
                </c:pt>
                <c:pt idx="50">
                  <c:v>44019</c:v>
                </c:pt>
                <c:pt idx="51">
                  <c:v>44020</c:v>
                </c:pt>
                <c:pt idx="52">
                  <c:v>44021</c:v>
                </c:pt>
                <c:pt idx="53">
                  <c:v>44022</c:v>
                </c:pt>
                <c:pt idx="54">
                  <c:v>44023</c:v>
                </c:pt>
                <c:pt idx="55">
                  <c:v>44024</c:v>
                </c:pt>
                <c:pt idx="56">
                  <c:v>44025</c:v>
                </c:pt>
                <c:pt idx="57">
                  <c:v>44026</c:v>
                </c:pt>
                <c:pt idx="58">
                  <c:v>44027</c:v>
                </c:pt>
              </c:numCache>
            </c:numRef>
          </c:xVal>
          <c:yVal>
            <c:numRef>
              <c:f>Maryland!$M$119:$M$177</c:f>
              <c:numCache>
                <c:formatCode>General</c:formatCode>
                <c:ptCount val="59"/>
                <c:pt idx="0">
                  <c:v>71</c:v>
                </c:pt>
                <c:pt idx="1">
                  <c:v>71</c:v>
                </c:pt>
                <c:pt idx="2">
                  <c:v>70</c:v>
                </c:pt>
                <c:pt idx="3">
                  <c:v>71</c:v>
                </c:pt>
                <c:pt idx="4">
                  <c:v>70</c:v>
                </c:pt>
                <c:pt idx="5">
                  <c:v>70</c:v>
                </c:pt>
                <c:pt idx="6">
                  <c:v>69</c:v>
                </c:pt>
                <c:pt idx="7">
                  <c:v>69</c:v>
                </c:pt>
                <c:pt idx="8">
                  <c:v>68</c:v>
                </c:pt>
                <c:pt idx="9">
                  <c:v>68</c:v>
                </c:pt>
                <c:pt idx="10">
                  <c:v>67</c:v>
                </c:pt>
                <c:pt idx="11">
                  <c:v>66</c:v>
                </c:pt>
                <c:pt idx="12">
                  <c:v>65</c:v>
                </c:pt>
                <c:pt idx="13">
                  <c:v>65</c:v>
                </c:pt>
                <c:pt idx="14">
                  <c:v>64</c:v>
                </c:pt>
                <c:pt idx="15">
                  <c:v>62</c:v>
                </c:pt>
                <c:pt idx="16">
                  <c:v>62</c:v>
                </c:pt>
                <c:pt idx="17">
                  <c:v>60</c:v>
                </c:pt>
                <c:pt idx="18">
                  <c:v>60</c:v>
                </c:pt>
                <c:pt idx="19">
                  <c:v>58</c:v>
                </c:pt>
                <c:pt idx="20">
                  <c:v>57</c:v>
                </c:pt>
                <c:pt idx="21">
                  <c:v>56</c:v>
                </c:pt>
                <c:pt idx="22">
                  <c:v>55</c:v>
                </c:pt>
                <c:pt idx="23">
                  <c:v>54</c:v>
                </c:pt>
                <c:pt idx="24">
                  <c:v>52</c:v>
                </c:pt>
                <c:pt idx="25">
                  <c:v>51</c:v>
                </c:pt>
                <c:pt idx="26">
                  <c:v>50</c:v>
                </c:pt>
                <c:pt idx="27">
                  <c:v>48</c:v>
                </c:pt>
                <c:pt idx="28">
                  <c:v>48</c:v>
                </c:pt>
                <c:pt idx="29">
                  <c:v>46</c:v>
                </c:pt>
                <c:pt idx="30">
                  <c:v>44</c:v>
                </c:pt>
                <c:pt idx="31">
                  <c:v>44</c:v>
                </c:pt>
                <c:pt idx="32">
                  <c:v>42</c:v>
                </c:pt>
                <c:pt idx="33">
                  <c:v>41</c:v>
                </c:pt>
                <c:pt idx="34">
                  <c:v>40</c:v>
                </c:pt>
                <c:pt idx="35">
                  <c:v>38</c:v>
                </c:pt>
                <c:pt idx="36">
                  <c:v>38</c:v>
                </c:pt>
                <c:pt idx="37">
                  <c:v>36</c:v>
                </c:pt>
                <c:pt idx="38">
                  <c:v>34</c:v>
                </c:pt>
                <c:pt idx="39">
                  <c:v>34</c:v>
                </c:pt>
                <c:pt idx="40">
                  <c:v>33</c:v>
                </c:pt>
                <c:pt idx="41">
                  <c:v>31</c:v>
                </c:pt>
                <c:pt idx="42">
                  <c:v>30</c:v>
                </c:pt>
                <c:pt idx="43">
                  <c:v>30</c:v>
                </c:pt>
                <c:pt idx="44">
                  <c:v>28</c:v>
                </c:pt>
                <c:pt idx="45">
                  <c:v>27</c:v>
                </c:pt>
                <c:pt idx="46">
                  <c:v>26</c:v>
                </c:pt>
                <c:pt idx="47">
                  <c:v>25</c:v>
                </c:pt>
                <c:pt idx="48">
                  <c:v>24</c:v>
                </c:pt>
                <c:pt idx="49">
                  <c:v>23</c:v>
                </c:pt>
                <c:pt idx="50">
                  <c:v>22</c:v>
                </c:pt>
                <c:pt idx="51">
                  <c:v>22</c:v>
                </c:pt>
                <c:pt idx="52">
                  <c:v>20</c:v>
                </c:pt>
                <c:pt idx="53">
                  <c:v>20</c:v>
                </c:pt>
                <c:pt idx="54">
                  <c:v>19</c:v>
                </c:pt>
                <c:pt idx="55">
                  <c:v>18</c:v>
                </c:pt>
                <c:pt idx="56">
                  <c:v>17</c:v>
                </c:pt>
                <c:pt idx="57">
                  <c:v>16</c:v>
                </c:pt>
                <c:pt idx="58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3E4-4666-94E8-F75385E027AD}"/>
            </c:ext>
          </c:extLst>
        </c:ser>
        <c:ser>
          <c:idx val="6"/>
          <c:order val="6"/>
          <c:tx>
            <c:strRef>
              <c:f>Maryland!$P$1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3817824195398629"/>
                  <c:y val="-0.17010275489058965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A3E4-4666-94E8-F75385E027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E4-4666-94E8-F75385E027A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Maryland!$P$4:$P$5</c:f>
              <c:numCache>
                <c:formatCode>m/d/yyyy</c:formatCode>
                <c:ptCount val="2"/>
                <c:pt idx="0">
                  <c:v>43953</c:v>
                </c:pt>
                <c:pt idx="1">
                  <c:v>43953</c:v>
                </c:pt>
              </c:numCache>
            </c:numRef>
          </c:xVal>
          <c:yVal>
            <c:numRef>
              <c:f>Maryland!$Q$4:$Q$5</c:f>
              <c:numCache>
                <c:formatCode>General</c:formatCode>
                <c:ptCount val="2"/>
                <c:pt idx="0">
                  <c:v>63.571428571428569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A3E4-4666-94E8-F75385E02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4.1707512139388753E-2"/>
          <c:y val="0.15184360257892371"/>
          <c:w val="0.52980333138191493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Brazil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Brazil!$B$1</c:f>
              <c:strCache>
                <c:ptCount val="1"/>
                <c:pt idx="0">
                  <c:v>Brazil_cum_death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Brazil!$A$2:$A$208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Brazil!$B$2:$B$208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3</c:v>
                </c:pt>
                <c:pt idx="57">
                  <c:v>6</c:v>
                </c:pt>
                <c:pt idx="58">
                  <c:v>11</c:v>
                </c:pt>
                <c:pt idx="59">
                  <c:v>15</c:v>
                </c:pt>
                <c:pt idx="60">
                  <c:v>25</c:v>
                </c:pt>
                <c:pt idx="61">
                  <c:v>34</c:v>
                </c:pt>
                <c:pt idx="62">
                  <c:v>46</c:v>
                </c:pt>
                <c:pt idx="63">
                  <c:v>59</c:v>
                </c:pt>
                <c:pt idx="64">
                  <c:v>77</c:v>
                </c:pt>
                <c:pt idx="65">
                  <c:v>92</c:v>
                </c:pt>
                <c:pt idx="66">
                  <c:v>111</c:v>
                </c:pt>
                <c:pt idx="67">
                  <c:v>136</c:v>
                </c:pt>
                <c:pt idx="68">
                  <c:v>159</c:v>
                </c:pt>
                <c:pt idx="69">
                  <c:v>201</c:v>
                </c:pt>
                <c:pt idx="70">
                  <c:v>240</c:v>
                </c:pt>
                <c:pt idx="71">
                  <c:v>324</c:v>
                </c:pt>
                <c:pt idx="72">
                  <c:v>359</c:v>
                </c:pt>
                <c:pt idx="73">
                  <c:v>445</c:v>
                </c:pt>
                <c:pt idx="74">
                  <c:v>486</c:v>
                </c:pt>
                <c:pt idx="75">
                  <c:v>564</c:v>
                </c:pt>
                <c:pt idx="76">
                  <c:v>686</c:v>
                </c:pt>
                <c:pt idx="77">
                  <c:v>819</c:v>
                </c:pt>
                <c:pt idx="78">
                  <c:v>950</c:v>
                </c:pt>
                <c:pt idx="79">
                  <c:v>1057</c:v>
                </c:pt>
                <c:pt idx="80">
                  <c:v>1124</c:v>
                </c:pt>
                <c:pt idx="81">
                  <c:v>1223</c:v>
                </c:pt>
                <c:pt idx="82">
                  <c:v>1328</c:v>
                </c:pt>
                <c:pt idx="83">
                  <c:v>1532</c:v>
                </c:pt>
                <c:pt idx="84">
                  <c:v>1736</c:v>
                </c:pt>
                <c:pt idx="85">
                  <c:v>1924</c:v>
                </c:pt>
                <c:pt idx="86">
                  <c:v>2141</c:v>
                </c:pt>
                <c:pt idx="87">
                  <c:v>2354</c:v>
                </c:pt>
                <c:pt idx="88">
                  <c:v>2462</c:v>
                </c:pt>
                <c:pt idx="89">
                  <c:v>2587</c:v>
                </c:pt>
                <c:pt idx="90">
                  <c:v>2741</c:v>
                </c:pt>
                <c:pt idx="91">
                  <c:v>2906</c:v>
                </c:pt>
                <c:pt idx="92">
                  <c:v>3331</c:v>
                </c:pt>
                <c:pt idx="93">
                  <c:v>3704</c:v>
                </c:pt>
                <c:pt idx="94">
                  <c:v>4057</c:v>
                </c:pt>
                <c:pt idx="95">
                  <c:v>4286</c:v>
                </c:pt>
                <c:pt idx="96">
                  <c:v>4603</c:v>
                </c:pt>
                <c:pt idx="97">
                  <c:v>5083</c:v>
                </c:pt>
                <c:pt idx="98">
                  <c:v>5513</c:v>
                </c:pt>
                <c:pt idx="99">
                  <c:v>6006</c:v>
                </c:pt>
                <c:pt idx="100">
                  <c:v>6412</c:v>
                </c:pt>
                <c:pt idx="101">
                  <c:v>6761</c:v>
                </c:pt>
                <c:pt idx="102">
                  <c:v>7051</c:v>
                </c:pt>
                <c:pt idx="103">
                  <c:v>7367</c:v>
                </c:pt>
                <c:pt idx="104">
                  <c:v>7938</c:v>
                </c:pt>
                <c:pt idx="105">
                  <c:v>8588</c:v>
                </c:pt>
                <c:pt idx="106">
                  <c:v>9190</c:v>
                </c:pt>
                <c:pt idx="107">
                  <c:v>10017</c:v>
                </c:pt>
                <c:pt idx="108">
                  <c:v>10656</c:v>
                </c:pt>
                <c:pt idx="109">
                  <c:v>11123</c:v>
                </c:pt>
                <c:pt idx="110">
                  <c:v>11653</c:v>
                </c:pt>
                <c:pt idx="111">
                  <c:v>12461</c:v>
                </c:pt>
                <c:pt idx="112">
                  <c:v>13240</c:v>
                </c:pt>
                <c:pt idx="113">
                  <c:v>13999</c:v>
                </c:pt>
                <c:pt idx="114">
                  <c:v>14962</c:v>
                </c:pt>
                <c:pt idx="115">
                  <c:v>15662</c:v>
                </c:pt>
                <c:pt idx="116">
                  <c:v>16118</c:v>
                </c:pt>
                <c:pt idx="117">
                  <c:v>16853</c:v>
                </c:pt>
                <c:pt idx="118">
                  <c:v>17983</c:v>
                </c:pt>
                <c:pt idx="119">
                  <c:v>18859</c:v>
                </c:pt>
                <c:pt idx="120">
                  <c:v>20047</c:v>
                </c:pt>
                <c:pt idx="121">
                  <c:v>21048</c:v>
                </c:pt>
                <c:pt idx="122">
                  <c:v>22013</c:v>
                </c:pt>
                <c:pt idx="123">
                  <c:v>22666</c:v>
                </c:pt>
                <c:pt idx="124">
                  <c:v>23473</c:v>
                </c:pt>
                <c:pt idx="125">
                  <c:v>24512</c:v>
                </c:pt>
                <c:pt idx="126">
                  <c:v>25598</c:v>
                </c:pt>
                <c:pt idx="127">
                  <c:v>26754</c:v>
                </c:pt>
                <c:pt idx="128">
                  <c:v>27878</c:v>
                </c:pt>
                <c:pt idx="129">
                  <c:v>28834</c:v>
                </c:pt>
                <c:pt idx="130">
                  <c:v>29314</c:v>
                </c:pt>
                <c:pt idx="131">
                  <c:v>29937</c:v>
                </c:pt>
                <c:pt idx="132">
                  <c:v>31199</c:v>
                </c:pt>
                <c:pt idx="133">
                  <c:v>32548</c:v>
                </c:pt>
                <c:pt idx="134">
                  <c:v>34021</c:v>
                </c:pt>
                <c:pt idx="135">
                  <c:v>35026</c:v>
                </c:pt>
                <c:pt idx="136">
                  <c:v>35930</c:v>
                </c:pt>
                <c:pt idx="137">
                  <c:v>36455</c:v>
                </c:pt>
                <c:pt idx="138">
                  <c:v>37134</c:v>
                </c:pt>
                <c:pt idx="139">
                  <c:v>38406</c:v>
                </c:pt>
                <c:pt idx="140">
                  <c:v>39680</c:v>
                </c:pt>
                <c:pt idx="141">
                  <c:v>40919</c:v>
                </c:pt>
                <c:pt idx="142">
                  <c:v>41828</c:v>
                </c:pt>
                <c:pt idx="143">
                  <c:v>42720</c:v>
                </c:pt>
                <c:pt idx="144">
                  <c:v>43332</c:v>
                </c:pt>
                <c:pt idx="145">
                  <c:v>43959</c:v>
                </c:pt>
                <c:pt idx="146">
                  <c:v>45241</c:v>
                </c:pt>
                <c:pt idx="147">
                  <c:v>46510</c:v>
                </c:pt>
                <c:pt idx="148">
                  <c:v>47748</c:v>
                </c:pt>
                <c:pt idx="149">
                  <c:v>48954</c:v>
                </c:pt>
                <c:pt idx="150">
                  <c:v>49976</c:v>
                </c:pt>
                <c:pt idx="151">
                  <c:v>50591</c:v>
                </c:pt>
                <c:pt idx="152">
                  <c:v>51271</c:v>
                </c:pt>
                <c:pt idx="153">
                  <c:v>52645</c:v>
                </c:pt>
                <c:pt idx="154">
                  <c:v>53830</c:v>
                </c:pt>
                <c:pt idx="155">
                  <c:v>54971</c:v>
                </c:pt>
                <c:pt idx="156">
                  <c:v>55961</c:v>
                </c:pt>
                <c:pt idx="157">
                  <c:v>57070</c:v>
                </c:pt>
                <c:pt idx="158">
                  <c:v>57622</c:v>
                </c:pt>
                <c:pt idx="159">
                  <c:v>58314</c:v>
                </c:pt>
                <c:pt idx="160">
                  <c:v>59594</c:v>
                </c:pt>
                <c:pt idx="161">
                  <c:v>60632</c:v>
                </c:pt>
                <c:pt idx="162">
                  <c:v>61884</c:v>
                </c:pt>
                <c:pt idx="163">
                  <c:v>63174</c:v>
                </c:pt>
                <c:pt idx="164">
                  <c:v>64265</c:v>
                </c:pt>
                <c:pt idx="165">
                  <c:v>64867</c:v>
                </c:pt>
                <c:pt idx="166">
                  <c:v>65487</c:v>
                </c:pt>
                <c:pt idx="167">
                  <c:v>66741</c:v>
                </c:pt>
                <c:pt idx="168">
                  <c:v>67964</c:v>
                </c:pt>
                <c:pt idx="169">
                  <c:v>69184</c:v>
                </c:pt>
                <c:pt idx="170">
                  <c:v>70398</c:v>
                </c:pt>
                <c:pt idx="171">
                  <c:v>71469</c:v>
                </c:pt>
                <c:pt idx="172">
                  <c:v>72100</c:v>
                </c:pt>
                <c:pt idx="173">
                  <c:v>72833</c:v>
                </c:pt>
                <c:pt idx="174">
                  <c:v>74133</c:v>
                </c:pt>
                <c:pt idx="175">
                  <c:v>75366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3C6-4E88-9AC5-916E242C36DA}"/>
            </c:ext>
          </c:extLst>
        </c:ser>
        <c:ser>
          <c:idx val="1"/>
          <c:order val="1"/>
          <c:tx>
            <c:strRef>
              <c:f>Brazil!$D$1</c:f>
              <c:strCache>
                <c:ptCount val="1"/>
                <c:pt idx="0">
                  <c:v>predict_cum_death_4wk_before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Brazil!$A$149:$A$177</c:f>
              <c:numCache>
                <c:formatCode>m/d/yyyy</c:formatCode>
                <c:ptCount val="29"/>
                <c:pt idx="0">
                  <c:v>43999</c:v>
                </c:pt>
                <c:pt idx="1">
                  <c:v>44000</c:v>
                </c:pt>
                <c:pt idx="2">
                  <c:v>44001</c:v>
                </c:pt>
                <c:pt idx="3">
                  <c:v>44002</c:v>
                </c:pt>
                <c:pt idx="4">
                  <c:v>44003</c:v>
                </c:pt>
                <c:pt idx="5">
                  <c:v>44004</c:v>
                </c:pt>
                <c:pt idx="6">
                  <c:v>44005</c:v>
                </c:pt>
                <c:pt idx="7">
                  <c:v>44006</c:v>
                </c:pt>
                <c:pt idx="8">
                  <c:v>44007</c:v>
                </c:pt>
                <c:pt idx="9">
                  <c:v>44008</c:v>
                </c:pt>
                <c:pt idx="10">
                  <c:v>44009</c:v>
                </c:pt>
                <c:pt idx="11">
                  <c:v>44010</c:v>
                </c:pt>
                <c:pt idx="12">
                  <c:v>44011</c:v>
                </c:pt>
                <c:pt idx="13">
                  <c:v>44012</c:v>
                </c:pt>
                <c:pt idx="14">
                  <c:v>44013</c:v>
                </c:pt>
                <c:pt idx="15">
                  <c:v>44014</c:v>
                </c:pt>
                <c:pt idx="16">
                  <c:v>44015</c:v>
                </c:pt>
                <c:pt idx="17">
                  <c:v>44016</c:v>
                </c:pt>
                <c:pt idx="18">
                  <c:v>44017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44023</c:v>
                </c:pt>
                <c:pt idx="25">
                  <c:v>44024</c:v>
                </c:pt>
                <c:pt idx="26">
                  <c:v>44025</c:v>
                </c:pt>
                <c:pt idx="27">
                  <c:v>44026</c:v>
                </c:pt>
                <c:pt idx="28">
                  <c:v>44027</c:v>
                </c:pt>
              </c:numCache>
            </c:numRef>
          </c:xVal>
          <c:yVal>
            <c:numRef>
              <c:f>Brazil!$D$149:$D$177</c:f>
              <c:numCache>
                <c:formatCode>General</c:formatCode>
                <c:ptCount val="29"/>
                <c:pt idx="0">
                  <c:v>51475</c:v>
                </c:pt>
                <c:pt idx="1">
                  <c:v>53034</c:v>
                </c:pt>
                <c:pt idx="2">
                  <c:v>54602</c:v>
                </c:pt>
                <c:pt idx="3">
                  <c:v>56178</c:v>
                </c:pt>
                <c:pt idx="4">
                  <c:v>57759</c:v>
                </c:pt>
                <c:pt idx="5">
                  <c:v>59348</c:v>
                </c:pt>
                <c:pt idx="6">
                  <c:v>60936</c:v>
                </c:pt>
                <c:pt idx="7">
                  <c:v>62530</c:v>
                </c:pt>
                <c:pt idx="8">
                  <c:v>64124</c:v>
                </c:pt>
                <c:pt idx="9">
                  <c:v>65717</c:v>
                </c:pt>
                <c:pt idx="10">
                  <c:v>67309</c:v>
                </c:pt>
                <c:pt idx="11">
                  <c:v>68896</c:v>
                </c:pt>
                <c:pt idx="12">
                  <c:v>70481</c:v>
                </c:pt>
                <c:pt idx="13">
                  <c:v>72058</c:v>
                </c:pt>
                <c:pt idx="14">
                  <c:v>73632</c:v>
                </c:pt>
                <c:pt idx="15">
                  <c:v>75193</c:v>
                </c:pt>
                <c:pt idx="16">
                  <c:v>76747</c:v>
                </c:pt>
                <c:pt idx="17">
                  <c:v>78291</c:v>
                </c:pt>
                <c:pt idx="18">
                  <c:v>79822</c:v>
                </c:pt>
                <c:pt idx="19">
                  <c:v>81342</c:v>
                </c:pt>
                <c:pt idx="20">
                  <c:v>82847</c:v>
                </c:pt>
                <c:pt idx="21">
                  <c:v>84339</c:v>
                </c:pt>
                <c:pt idx="22">
                  <c:v>85813</c:v>
                </c:pt>
                <c:pt idx="23">
                  <c:v>87273</c:v>
                </c:pt>
                <c:pt idx="24">
                  <c:v>88713</c:v>
                </c:pt>
                <c:pt idx="25">
                  <c:v>90136</c:v>
                </c:pt>
                <c:pt idx="26">
                  <c:v>91541</c:v>
                </c:pt>
                <c:pt idx="27">
                  <c:v>92925</c:v>
                </c:pt>
                <c:pt idx="28">
                  <c:v>94291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3C6-4E88-9AC5-916E242C36DA}"/>
            </c:ext>
          </c:extLst>
        </c:ser>
        <c:ser>
          <c:idx val="2"/>
          <c:order val="2"/>
          <c:tx>
            <c:strRef>
              <c:f>Brazil!$F$1</c:f>
              <c:strCache>
                <c:ptCount val="1"/>
                <c:pt idx="0">
                  <c:v>predict_cum_death_2wk_before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Brazil!$A$163:$A$177</c:f>
              <c:numCache>
                <c:formatCode>m/d/yyyy</c:formatCode>
                <c:ptCount val="15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</c:numCache>
            </c:numRef>
          </c:xVal>
          <c:yVal>
            <c:numRef>
              <c:f>Brazil!$F$163:$F$177</c:f>
              <c:numCache>
                <c:formatCode>General</c:formatCode>
                <c:ptCount val="15"/>
                <c:pt idx="0">
                  <c:v>60763</c:v>
                </c:pt>
                <c:pt idx="1">
                  <c:v>62161</c:v>
                </c:pt>
                <c:pt idx="2">
                  <c:v>63551</c:v>
                </c:pt>
                <c:pt idx="3">
                  <c:v>64933</c:v>
                </c:pt>
                <c:pt idx="4">
                  <c:v>66304</c:v>
                </c:pt>
                <c:pt idx="5">
                  <c:v>67665</c:v>
                </c:pt>
                <c:pt idx="6">
                  <c:v>69013</c:v>
                </c:pt>
                <c:pt idx="7">
                  <c:v>70349</c:v>
                </c:pt>
                <c:pt idx="8">
                  <c:v>71671</c:v>
                </c:pt>
                <c:pt idx="9">
                  <c:v>72979</c:v>
                </c:pt>
                <c:pt idx="10">
                  <c:v>74271</c:v>
                </c:pt>
                <c:pt idx="11">
                  <c:v>75548</c:v>
                </c:pt>
                <c:pt idx="12">
                  <c:v>76808</c:v>
                </c:pt>
                <c:pt idx="13">
                  <c:v>78051</c:v>
                </c:pt>
                <c:pt idx="14">
                  <c:v>79276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3C6-4E88-9AC5-916E242C36DA}"/>
            </c:ext>
          </c:extLst>
        </c:ser>
        <c:ser>
          <c:idx val="3"/>
          <c:order val="3"/>
          <c:tx>
            <c:strRef>
              <c:f>Brazil!$H$1</c:f>
              <c:strCache>
                <c:ptCount val="1"/>
                <c:pt idx="0">
                  <c:v>predict_cum_death_1wk_before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Brazil!$A$170:$A$177</c:f>
              <c:numCache>
                <c:formatCode>m/d/yyyy</c:formatCode>
                <c:ptCount val="8"/>
                <c:pt idx="0">
                  <c:v>44020</c:v>
                </c:pt>
                <c:pt idx="1">
                  <c:v>44021</c:v>
                </c:pt>
                <c:pt idx="2">
                  <c:v>44022</c:v>
                </c:pt>
                <c:pt idx="3">
                  <c:v>44023</c:v>
                </c:pt>
                <c:pt idx="4">
                  <c:v>44024</c:v>
                </c:pt>
                <c:pt idx="5">
                  <c:v>44025</c:v>
                </c:pt>
                <c:pt idx="6">
                  <c:v>44026</c:v>
                </c:pt>
                <c:pt idx="7">
                  <c:v>44027</c:v>
                </c:pt>
              </c:numCache>
            </c:numRef>
          </c:xVal>
          <c:yVal>
            <c:numRef>
              <c:f>Brazil!$H$170:$H$177</c:f>
              <c:numCache>
                <c:formatCode>General</c:formatCode>
                <c:ptCount val="8"/>
                <c:pt idx="0">
                  <c:v>73726</c:v>
                </c:pt>
                <c:pt idx="1">
                  <c:v>75072</c:v>
                </c:pt>
                <c:pt idx="2">
                  <c:v>76402</c:v>
                </c:pt>
                <c:pt idx="3">
                  <c:v>77715</c:v>
                </c:pt>
                <c:pt idx="4">
                  <c:v>79011</c:v>
                </c:pt>
                <c:pt idx="5">
                  <c:v>80289</c:v>
                </c:pt>
                <c:pt idx="6">
                  <c:v>81549</c:v>
                </c:pt>
                <c:pt idx="7">
                  <c:v>82789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3C6-4E88-9AC5-916E242C3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369378827646545"/>
          <c:y val="0.1969650750394735"/>
          <c:w val="0.51118044206738311"/>
          <c:h val="0.3287080781568970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Brazil Daily Incident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[MIT_Model_Validation_0721_V3_Graphing.xlsx]Brazil!$E$1</c:f>
              <c:strCache>
                <c:ptCount val="1"/>
                <c:pt idx="0">
                  <c:v>predict_inc_death_4wk_before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[MIT_Model_Validation_0721_V3_Graphing.xlsx]Brazil!$A$150:$A$177</c:f>
              <c:numCache>
                <c:formatCode>m/d/yyyy</c:formatCode>
                <c:ptCount val="28"/>
                <c:pt idx="0">
                  <c:v>44000</c:v>
                </c:pt>
                <c:pt idx="1">
                  <c:v>44001</c:v>
                </c:pt>
                <c:pt idx="2">
                  <c:v>44002</c:v>
                </c:pt>
                <c:pt idx="3">
                  <c:v>44003</c:v>
                </c:pt>
                <c:pt idx="4">
                  <c:v>44004</c:v>
                </c:pt>
                <c:pt idx="5">
                  <c:v>44005</c:v>
                </c:pt>
                <c:pt idx="6">
                  <c:v>44006</c:v>
                </c:pt>
                <c:pt idx="7">
                  <c:v>44007</c:v>
                </c:pt>
                <c:pt idx="8">
                  <c:v>44008</c:v>
                </c:pt>
                <c:pt idx="9">
                  <c:v>44009</c:v>
                </c:pt>
                <c:pt idx="10">
                  <c:v>44010</c:v>
                </c:pt>
                <c:pt idx="11">
                  <c:v>44011</c:v>
                </c:pt>
                <c:pt idx="12">
                  <c:v>44012</c:v>
                </c:pt>
                <c:pt idx="13">
                  <c:v>44013</c:v>
                </c:pt>
                <c:pt idx="14">
                  <c:v>44014</c:v>
                </c:pt>
                <c:pt idx="15">
                  <c:v>44015</c:v>
                </c:pt>
                <c:pt idx="16">
                  <c:v>44016</c:v>
                </c:pt>
                <c:pt idx="17">
                  <c:v>44017</c:v>
                </c:pt>
                <c:pt idx="18">
                  <c:v>44018</c:v>
                </c:pt>
                <c:pt idx="19">
                  <c:v>44019</c:v>
                </c:pt>
                <c:pt idx="20">
                  <c:v>44020</c:v>
                </c:pt>
                <c:pt idx="21">
                  <c:v>44021</c:v>
                </c:pt>
                <c:pt idx="22">
                  <c:v>44022</c:v>
                </c:pt>
                <c:pt idx="23">
                  <c:v>44023</c:v>
                </c:pt>
                <c:pt idx="24">
                  <c:v>44024</c:v>
                </c:pt>
                <c:pt idx="25">
                  <c:v>44025</c:v>
                </c:pt>
                <c:pt idx="26">
                  <c:v>44026</c:v>
                </c:pt>
                <c:pt idx="27">
                  <c:v>44027</c:v>
                </c:pt>
              </c:numCache>
            </c:numRef>
          </c:xVal>
          <c:yVal>
            <c:numRef>
              <c:f>[MIT_Model_Validation_0721_V3_Graphing.xlsx]Brazil!$E$150:$E$177</c:f>
              <c:numCache>
                <c:formatCode>General</c:formatCode>
                <c:ptCount val="28"/>
                <c:pt idx="0">
                  <c:v>1559</c:v>
                </c:pt>
                <c:pt idx="1">
                  <c:v>1568</c:v>
                </c:pt>
                <c:pt idx="2">
                  <c:v>1576</c:v>
                </c:pt>
                <c:pt idx="3">
                  <c:v>1581</c:v>
                </c:pt>
                <c:pt idx="4">
                  <c:v>1589</c:v>
                </c:pt>
                <c:pt idx="5">
                  <c:v>1588</c:v>
                </c:pt>
                <c:pt idx="6">
                  <c:v>1594</c:v>
                </c:pt>
                <c:pt idx="7">
                  <c:v>1594</c:v>
                </c:pt>
                <c:pt idx="8">
                  <c:v>1593</c:v>
                </c:pt>
                <c:pt idx="9">
                  <c:v>1592</c:v>
                </c:pt>
                <c:pt idx="10">
                  <c:v>1587</c:v>
                </c:pt>
                <c:pt idx="11">
                  <c:v>1585</c:v>
                </c:pt>
                <c:pt idx="12">
                  <c:v>1577</c:v>
                </c:pt>
                <c:pt idx="13">
                  <c:v>1574</c:v>
                </c:pt>
                <c:pt idx="14">
                  <c:v>1561</c:v>
                </c:pt>
                <c:pt idx="15">
                  <c:v>1554</c:v>
                </c:pt>
                <c:pt idx="16">
                  <c:v>1544</c:v>
                </c:pt>
                <c:pt idx="17">
                  <c:v>1531</c:v>
                </c:pt>
                <c:pt idx="18">
                  <c:v>1520</c:v>
                </c:pt>
                <c:pt idx="19">
                  <c:v>1505</c:v>
                </c:pt>
                <c:pt idx="20">
                  <c:v>1492</c:v>
                </c:pt>
                <c:pt idx="21">
                  <c:v>1474</c:v>
                </c:pt>
                <c:pt idx="22">
                  <c:v>1460</c:v>
                </c:pt>
                <c:pt idx="23">
                  <c:v>1440</c:v>
                </c:pt>
                <c:pt idx="24">
                  <c:v>1423</c:v>
                </c:pt>
                <c:pt idx="25">
                  <c:v>1405</c:v>
                </c:pt>
                <c:pt idx="26">
                  <c:v>1384</c:v>
                </c:pt>
                <c:pt idx="27">
                  <c:v>1366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D3-4CFC-82A3-AF1006314F1A}"/>
            </c:ext>
          </c:extLst>
        </c:ser>
        <c:ser>
          <c:idx val="2"/>
          <c:order val="2"/>
          <c:tx>
            <c:strRef>
              <c:f>[MIT_Model_Validation_0721_V3_Graphing.xlsx]Brazil!$G$1</c:f>
              <c:strCache>
                <c:ptCount val="1"/>
                <c:pt idx="0">
                  <c:v>predict_inc_death_2wk_before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[MIT_Model_Validation_0721_V3_Graphing.xlsx]Brazil!$A$164:$A$177</c:f>
              <c:numCache>
                <c:formatCode>m/d/yyyy</c:formatCode>
                <c:ptCount val="14"/>
                <c:pt idx="0">
                  <c:v>44014</c:v>
                </c:pt>
                <c:pt idx="1">
                  <c:v>44015</c:v>
                </c:pt>
                <c:pt idx="2">
                  <c:v>44016</c:v>
                </c:pt>
                <c:pt idx="3">
                  <c:v>44017</c:v>
                </c:pt>
                <c:pt idx="4">
                  <c:v>44018</c:v>
                </c:pt>
                <c:pt idx="5">
                  <c:v>44019</c:v>
                </c:pt>
                <c:pt idx="6">
                  <c:v>44020</c:v>
                </c:pt>
                <c:pt idx="7">
                  <c:v>44021</c:v>
                </c:pt>
                <c:pt idx="8">
                  <c:v>44022</c:v>
                </c:pt>
                <c:pt idx="9">
                  <c:v>44023</c:v>
                </c:pt>
                <c:pt idx="10">
                  <c:v>44024</c:v>
                </c:pt>
                <c:pt idx="11">
                  <c:v>44025</c:v>
                </c:pt>
                <c:pt idx="12">
                  <c:v>44026</c:v>
                </c:pt>
                <c:pt idx="13">
                  <c:v>44027</c:v>
                </c:pt>
              </c:numCache>
            </c:numRef>
          </c:xVal>
          <c:yVal>
            <c:numRef>
              <c:f>[MIT_Model_Validation_0721_V3_Graphing.xlsx]Brazil!$G$164:$G$177</c:f>
              <c:numCache>
                <c:formatCode>General</c:formatCode>
                <c:ptCount val="14"/>
                <c:pt idx="0">
                  <c:v>1398</c:v>
                </c:pt>
                <c:pt idx="1">
                  <c:v>1390</c:v>
                </c:pt>
                <c:pt idx="2">
                  <c:v>1382</c:v>
                </c:pt>
                <c:pt idx="3">
                  <c:v>1371</c:v>
                </c:pt>
                <c:pt idx="4">
                  <c:v>1361</c:v>
                </c:pt>
                <c:pt idx="5">
                  <c:v>1348</c:v>
                </c:pt>
                <c:pt idx="6">
                  <c:v>1336</c:v>
                </c:pt>
                <c:pt idx="7">
                  <c:v>1322</c:v>
                </c:pt>
                <c:pt idx="8">
                  <c:v>1308</c:v>
                </c:pt>
                <c:pt idx="9">
                  <c:v>1292</c:v>
                </c:pt>
                <c:pt idx="10">
                  <c:v>1277</c:v>
                </c:pt>
                <c:pt idx="11">
                  <c:v>1260</c:v>
                </c:pt>
                <c:pt idx="12">
                  <c:v>1243</c:v>
                </c:pt>
                <c:pt idx="13">
                  <c:v>1225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2D3-4CFC-82A3-AF1006314F1A}"/>
            </c:ext>
          </c:extLst>
        </c:ser>
        <c:ser>
          <c:idx val="3"/>
          <c:order val="3"/>
          <c:tx>
            <c:strRef>
              <c:f>[MIT_Model_Validation_0721_V3_Graphing.xlsx]Brazil!$I$1</c:f>
              <c:strCache>
                <c:ptCount val="1"/>
                <c:pt idx="0">
                  <c:v>predict_inc_death_1wk_before</c:v>
                </c:pt>
              </c:strCache>
            </c:strRef>
          </c:tx>
          <c:spPr>
            <a:ln w="1905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[MIT_Model_Validation_0721_V3_Graphing.xlsx]Brazil!$A$171:$A$177</c:f>
              <c:numCache>
                <c:formatCode>m/d/yyyy</c:formatCode>
                <c:ptCount val="7"/>
                <c:pt idx="0">
                  <c:v>44021</c:v>
                </c:pt>
                <c:pt idx="1">
                  <c:v>44022</c:v>
                </c:pt>
                <c:pt idx="2">
                  <c:v>44023</c:v>
                </c:pt>
                <c:pt idx="3">
                  <c:v>44024</c:v>
                </c:pt>
                <c:pt idx="4">
                  <c:v>44025</c:v>
                </c:pt>
                <c:pt idx="5">
                  <c:v>44026</c:v>
                </c:pt>
                <c:pt idx="6">
                  <c:v>44027</c:v>
                </c:pt>
              </c:numCache>
            </c:numRef>
          </c:xVal>
          <c:yVal>
            <c:numRef>
              <c:f>[MIT_Model_Validation_0721_V3_Graphing.xlsx]Brazil!$I$171:$I$177</c:f>
              <c:numCache>
                <c:formatCode>General</c:formatCode>
                <c:ptCount val="7"/>
                <c:pt idx="0">
                  <c:v>1346</c:v>
                </c:pt>
                <c:pt idx="1">
                  <c:v>1330</c:v>
                </c:pt>
                <c:pt idx="2">
                  <c:v>1313</c:v>
                </c:pt>
                <c:pt idx="3">
                  <c:v>1296</c:v>
                </c:pt>
                <c:pt idx="4">
                  <c:v>1278</c:v>
                </c:pt>
                <c:pt idx="5">
                  <c:v>1260</c:v>
                </c:pt>
                <c:pt idx="6">
                  <c:v>1240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2D3-4CFC-82A3-AF1006314F1A}"/>
            </c:ext>
          </c:extLst>
        </c:ser>
        <c:ser>
          <c:idx val="4"/>
          <c:order val="4"/>
          <c:tx>
            <c:strRef>
              <c:f>[MIT_Model_Validation_0721_V3_Graphing.xlsx]Brazil!$L$1</c:f>
              <c:strCache>
                <c:ptCount val="1"/>
                <c:pt idx="0">
                  <c:v>2wk_Moving_Avg_Inc_Deaths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[MIT_Model_Validation_0721_V3_Graphing.xlsx]Brazil!$A$2:$A$177</c:f>
              <c:numCache>
                <c:formatCode>m/d/yyyy</c:formatCode>
                <c:ptCount val="176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</c:numCache>
            </c:numRef>
          </c:xVal>
          <c:yVal>
            <c:numRef>
              <c:f>[MIT_Model_Validation_0721_V3_Graphing.xlsx]Brazil!$L$2:$L$177</c:f>
              <c:numCache>
                <c:formatCode>General</c:formatCode>
                <c:ptCount val="1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7.1428571428571425E-2</c:v>
                </c:pt>
                <c:pt idx="56">
                  <c:v>0.21428571428571427</c:v>
                </c:pt>
                <c:pt idx="57">
                  <c:v>0.42857142857142855</c:v>
                </c:pt>
                <c:pt idx="58">
                  <c:v>0.7857142857142857</c:v>
                </c:pt>
                <c:pt idx="59">
                  <c:v>1.0714285714285714</c:v>
                </c:pt>
                <c:pt idx="60">
                  <c:v>1.7857142857142858</c:v>
                </c:pt>
                <c:pt idx="61">
                  <c:v>2.4285714285714284</c:v>
                </c:pt>
                <c:pt idx="62">
                  <c:v>3.2857142857142856</c:v>
                </c:pt>
                <c:pt idx="63">
                  <c:v>4.2142857142857144</c:v>
                </c:pt>
                <c:pt idx="64">
                  <c:v>5.5</c:v>
                </c:pt>
                <c:pt idx="65">
                  <c:v>6.5714285714285712</c:v>
                </c:pt>
                <c:pt idx="66">
                  <c:v>7.9285714285714288</c:v>
                </c:pt>
                <c:pt idx="67">
                  <c:v>9.7142857142857135</c:v>
                </c:pt>
                <c:pt idx="68">
                  <c:v>11.357142857142858</c:v>
                </c:pt>
                <c:pt idx="69">
                  <c:v>14.285714285714286</c:v>
                </c:pt>
                <c:pt idx="70">
                  <c:v>16.928571428571427</c:v>
                </c:pt>
                <c:pt idx="71">
                  <c:v>22.714285714285715</c:v>
                </c:pt>
                <c:pt idx="72">
                  <c:v>24.857142857142858</c:v>
                </c:pt>
                <c:pt idx="73">
                  <c:v>30.714285714285715</c:v>
                </c:pt>
                <c:pt idx="74">
                  <c:v>32.928571428571431</c:v>
                </c:pt>
                <c:pt idx="75">
                  <c:v>37.857142857142854</c:v>
                </c:pt>
                <c:pt idx="76">
                  <c:v>45.714285714285715</c:v>
                </c:pt>
                <c:pt idx="77">
                  <c:v>54.285714285714285</c:v>
                </c:pt>
                <c:pt idx="78">
                  <c:v>62.357142857142854</c:v>
                </c:pt>
                <c:pt idx="79">
                  <c:v>68.928571428571431</c:v>
                </c:pt>
                <c:pt idx="80">
                  <c:v>72.357142857142861</c:v>
                </c:pt>
                <c:pt idx="81">
                  <c:v>77.642857142857139</c:v>
                </c:pt>
                <c:pt idx="82">
                  <c:v>83.5</c:v>
                </c:pt>
                <c:pt idx="83">
                  <c:v>95.071428571428569</c:v>
                </c:pt>
                <c:pt idx="84">
                  <c:v>106.85714285714286</c:v>
                </c:pt>
                <c:pt idx="85">
                  <c:v>114.28571428571429</c:v>
                </c:pt>
                <c:pt idx="86">
                  <c:v>127.28571428571429</c:v>
                </c:pt>
                <c:pt idx="87">
                  <c:v>136.35714285714286</c:v>
                </c:pt>
                <c:pt idx="88">
                  <c:v>141.14285714285714</c:v>
                </c:pt>
                <c:pt idx="89">
                  <c:v>144.5</c:v>
                </c:pt>
                <c:pt idx="90">
                  <c:v>146.78571428571428</c:v>
                </c:pt>
                <c:pt idx="91">
                  <c:v>149.07142857142858</c:v>
                </c:pt>
                <c:pt idx="92">
                  <c:v>170.07142857142858</c:v>
                </c:pt>
                <c:pt idx="93">
                  <c:v>189.07142857142858</c:v>
                </c:pt>
                <c:pt idx="94">
                  <c:v>209.5</c:v>
                </c:pt>
                <c:pt idx="95">
                  <c:v>218.78571428571428</c:v>
                </c:pt>
                <c:pt idx="96">
                  <c:v>233.92857142857142</c:v>
                </c:pt>
                <c:pt idx="97">
                  <c:v>253.64285714285714</c:v>
                </c:pt>
                <c:pt idx="98">
                  <c:v>269.78571428571428</c:v>
                </c:pt>
                <c:pt idx="99">
                  <c:v>291.57142857142856</c:v>
                </c:pt>
                <c:pt idx="100">
                  <c:v>305.07142857142856</c:v>
                </c:pt>
                <c:pt idx="101">
                  <c:v>314.78571428571428</c:v>
                </c:pt>
                <c:pt idx="102">
                  <c:v>327.78571428571428</c:v>
                </c:pt>
                <c:pt idx="103">
                  <c:v>341.42857142857144</c:v>
                </c:pt>
                <c:pt idx="104">
                  <c:v>371.21428571428572</c:v>
                </c:pt>
                <c:pt idx="105">
                  <c:v>405.85714285714283</c:v>
                </c:pt>
                <c:pt idx="106">
                  <c:v>418.5</c:v>
                </c:pt>
                <c:pt idx="107">
                  <c:v>450.92857142857144</c:v>
                </c:pt>
                <c:pt idx="108">
                  <c:v>471.35714285714283</c:v>
                </c:pt>
                <c:pt idx="109">
                  <c:v>488.35714285714283</c:v>
                </c:pt>
                <c:pt idx="110">
                  <c:v>503.57142857142856</c:v>
                </c:pt>
                <c:pt idx="111">
                  <c:v>527</c:v>
                </c:pt>
                <c:pt idx="112">
                  <c:v>551.92857142857144</c:v>
                </c:pt>
                <c:pt idx="113">
                  <c:v>570.92857142857144</c:v>
                </c:pt>
                <c:pt idx="114">
                  <c:v>610.71428571428567</c:v>
                </c:pt>
                <c:pt idx="115">
                  <c:v>635.78571428571433</c:v>
                </c:pt>
                <c:pt idx="116">
                  <c:v>647.64285714285711</c:v>
                </c:pt>
                <c:pt idx="117">
                  <c:v>677.57142857142856</c:v>
                </c:pt>
                <c:pt idx="118">
                  <c:v>717.5</c:v>
                </c:pt>
                <c:pt idx="119">
                  <c:v>733.64285714285711</c:v>
                </c:pt>
                <c:pt idx="120">
                  <c:v>775.5</c:v>
                </c:pt>
                <c:pt idx="121">
                  <c:v>787.92857142857144</c:v>
                </c:pt>
                <c:pt idx="122">
                  <c:v>811.21428571428567</c:v>
                </c:pt>
                <c:pt idx="123">
                  <c:v>824.5</c:v>
                </c:pt>
                <c:pt idx="124">
                  <c:v>844.28571428571433</c:v>
                </c:pt>
                <c:pt idx="125">
                  <c:v>860.78571428571433</c:v>
                </c:pt>
                <c:pt idx="126">
                  <c:v>882.71428571428567</c:v>
                </c:pt>
                <c:pt idx="127">
                  <c:v>911.07142857142856</c:v>
                </c:pt>
                <c:pt idx="128">
                  <c:v>922.57142857142856</c:v>
                </c:pt>
                <c:pt idx="129">
                  <c:v>940.85714285714289</c:v>
                </c:pt>
                <c:pt idx="130">
                  <c:v>942.57142857142856</c:v>
                </c:pt>
                <c:pt idx="131">
                  <c:v>934.57142857142856</c:v>
                </c:pt>
                <c:pt idx="132">
                  <c:v>944</c:v>
                </c:pt>
                <c:pt idx="133">
                  <c:v>977.78571428571433</c:v>
                </c:pt>
                <c:pt idx="134">
                  <c:v>998.14285714285711</c:v>
                </c:pt>
                <c:pt idx="135">
                  <c:v>998.42857142857144</c:v>
                </c:pt>
                <c:pt idx="136">
                  <c:v>994.07142857142856</c:v>
                </c:pt>
                <c:pt idx="137">
                  <c:v>984.92857142857144</c:v>
                </c:pt>
                <c:pt idx="138">
                  <c:v>975.78571428571433</c:v>
                </c:pt>
                <c:pt idx="139">
                  <c:v>992.42857142857144</c:v>
                </c:pt>
                <c:pt idx="140">
                  <c:v>1005.8571428571429</c:v>
                </c:pt>
                <c:pt idx="141">
                  <c:v>1011.7857142857143</c:v>
                </c:pt>
                <c:pt idx="142">
                  <c:v>996.42857142857144</c:v>
                </c:pt>
                <c:pt idx="143">
                  <c:v>991.85714285714289</c:v>
                </c:pt>
                <c:pt idx="144">
                  <c:v>1001.2857142857143</c:v>
                </c:pt>
                <c:pt idx="145">
                  <c:v>1001.5714285714286</c:v>
                </c:pt>
                <c:pt idx="146">
                  <c:v>1003</c:v>
                </c:pt>
                <c:pt idx="147">
                  <c:v>997.28571428571433</c:v>
                </c:pt>
                <c:pt idx="148">
                  <c:v>980.5</c:v>
                </c:pt>
                <c:pt idx="149">
                  <c:v>994.85714285714289</c:v>
                </c:pt>
                <c:pt idx="150">
                  <c:v>1003.2857142857143</c:v>
                </c:pt>
                <c:pt idx="151">
                  <c:v>1009.7142857142857</c:v>
                </c:pt>
                <c:pt idx="152">
                  <c:v>1009.7857142857143</c:v>
                </c:pt>
                <c:pt idx="153">
                  <c:v>1017.0714285714286</c:v>
                </c:pt>
                <c:pt idx="154">
                  <c:v>1010.7142857142857</c:v>
                </c:pt>
                <c:pt idx="155">
                  <c:v>1003.7142857142857</c:v>
                </c:pt>
                <c:pt idx="156">
                  <c:v>1009.5</c:v>
                </c:pt>
                <c:pt idx="157">
                  <c:v>1025</c:v>
                </c:pt>
                <c:pt idx="158">
                  <c:v>1020.7142857142857</c:v>
                </c:pt>
                <c:pt idx="159">
                  <c:v>1025.3571428571429</c:v>
                </c:pt>
                <c:pt idx="160">
                  <c:v>1025.2142857142858</c:v>
                </c:pt>
                <c:pt idx="161">
                  <c:v>1008.7142857142857</c:v>
                </c:pt>
                <c:pt idx="162">
                  <c:v>1009.7142857142857</c:v>
                </c:pt>
                <c:pt idx="163">
                  <c:v>1015.7142857142857</c:v>
                </c:pt>
                <c:pt idx="164">
                  <c:v>1020.6428571428571</c:v>
                </c:pt>
                <c:pt idx="165">
                  <c:v>1019.7142857142857</c:v>
                </c:pt>
                <c:pt idx="166">
                  <c:v>1015.4285714285714</c:v>
                </c:pt>
                <c:pt idx="167">
                  <c:v>1006.8571428571429</c:v>
                </c:pt>
                <c:pt idx="168">
                  <c:v>1009.5714285714286</c:v>
                </c:pt>
                <c:pt idx="169">
                  <c:v>1015.2142857142857</c:v>
                </c:pt>
                <c:pt idx="170">
                  <c:v>1031.2142857142858</c:v>
                </c:pt>
                <c:pt idx="171">
                  <c:v>1028.5</c:v>
                </c:pt>
                <c:pt idx="172">
                  <c:v>1034.1428571428571</c:v>
                </c:pt>
                <c:pt idx="173">
                  <c:v>1037.0714285714287</c:v>
                </c:pt>
                <c:pt idx="174">
                  <c:v>1038.5</c:v>
                </c:pt>
                <c:pt idx="175">
                  <c:v>1052.4285714285713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2D3-4CFC-82A3-AF1006314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[MIT_Model_Validation_0721_V3_Graphing.xlsx]Brazil!$C$1</c15:sqref>
                        </c15:formulaRef>
                      </c:ext>
                    </c:extLst>
                    <c:strCache>
                      <c:ptCount val="1"/>
                      <c:pt idx="0">
                        <c:v>Brazil_inc_death</c:v>
                      </c:pt>
                    </c:strCache>
                  </c:strRef>
                </c:tx>
                <c:spPr>
                  <a:ln w="19050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[MIT_Model_Validation_0721_V3_Graphing.xlsx]Brazil!$A$2:$A$208</c15:sqref>
                        </c15:formulaRef>
                      </c:ext>
                    </c:extLst>
                    <c:numCache>
                      <c:formatCode>m/d/yyyy</c:formatCode>
                      <c:ptCount val="207"/>
                      <c:pt idx="0">
                        <c:v>43852</c:v>
                      </c:pt>
                      <c:pt idx="1">
                        <c:v>43853</c:v>
                      </c:pt>
                      <c:pt idx="2">
                        <c:v>43854</c:v>
                      </c:pt>
                      <c:pt idx="3">
                        <c:v>43855</c:v>
                      </c:pt>
                      <c:pt idx="4">
                        <c:v>43856</c:v>
                      </c:pt>
                      <c:pt idx="5">
                        <c:v>43857</c:v>
                      </c:pt>
                      <c:pt idx="6">
                        <c:v>43858</c:v>
                      </c:pt>
                      <c:pt idx="7">
                        <c:v>43859</c:v>
                      </c:pt>
                      <c:pt idx="8">
                        <c:v>43860</c:v>
                      </c:pt>
                      <c:pt idx="9">
                        <c:v>43861</c:v>
                      </c:pt>
                      <c:pt idx="10">
                        <c:v>43862</c:v>
                      </c:pt>
                      <c:pt idx="11">
                        <c:v>43863</c:v>
                      </c:pt>
                      <c:pt idx="12">
                        <c:v>43864</c:v>
                      </c:pt>
                      <c:pt idx="13">
                        <c:v>43865</c:v>
                      </c:pt>
                      <c:pt idx="14">
                        <c:v>43866</c:v>
                      </c:pt>
                      <c:pt idx="15">
                        <c:v>43867</c:v>
                      </c:pt>
                      <c:pt idx="16">
                        <c:v>43868</c:v>
                      </c:pt>
                      <c:pt idx="17">
                        <c:v>43869</c:v>
                      </c:pt>
                      <c:pt idx="18">
                        <c:v>43870</c:v>
                      </c:pt>
                      <c:pt idx="19">
                        <c:v>43871</c:v>
                      </c:pt>
                      <c:pt idx="20">
                        <c:v>43872</c:v>
                      </c:pt>
                      <c:pt idx="21">
                        <c:v>43873</c:v>
                      </c:pt>
                      <c:pt idx="22">
                        <c:v>43874</c:v>
                      </c:pt>
                      <c:pt idx="23">
                        <c:v>43875</c:v>
                      </c:pt>
                      <c:pt idx="24">
                        <c:v>43876</c:v>
                      </c:pt>
                      <c:pt idx="25">
                        <c:v>43877</c:v>
                      </c:pt>
                      <c:pt idx="26">
                        <c:v>43878</c:v>
                      </c:pt>
                      <c:pt idx="27">
                        <c:v>43879</c:v>
                      </c:pt>
                      <c:pt idx="28">
                        <c:v>43880</c:v>
                      </c:pt>
                      <c:pt idx="29">
                        <c:v>43881</c:v>
                      </c:pt>
                      <c:pt idx="30">
                        <c:v>43882</c:v>
                      </c:pt>
                      <c:pt idx="31">
                        <c:v>43883</c:v>
                      </c:pt>
                      <c:pt idx="32">
                        <c:v>43884</c:v>
                      </c:pt>
                      <c:pt idx="33">
                        <c:v>43885</c:v>
                      </c:pt>
                      <c:pt idx="34">
                        <c:v>43886</c:v>
                      </c:pt>
                      <c:pt idx="35">
                        <c:v>43887</c:v>
                      </c:pt>
                      <c:pt idx="36">
                        <c:v>43888</c:v>
                      </c:pt>
                      <c:pt idx="37">
                        <c:v>43889</c:v>
                      </c:pt>
                      <c:pt idx="38">
                        <c:v>43890</c:v>
                      </c:pt>
                      <c:pt idx="39">
                        <c:v>43891</c:v>
                      </c:pt>
                      <c:pt idx="40">
                        <c:v>43892</c:v>
                      </c:pt>
                      <c:pt idx="41">
                        <c:v>43893</c:v>
                      </c:pt>
                      <c:pt idx="42">
                        <c:v>43894</c:v>
                      </c:pt>
                      <c:pt idx="43">
                        <c:v>43895</c:v>
                      </c:pt>
                      <c:pt idx="44">
                        <c:v>43896</c:v>
                      </c:pt>
                      <c:pt idx="45">
                        <c:v>43897</c:v>
                      </c:pt>
                      <c:pt idx="46">
                        <c:v>43898</c:v>
                      </c:pt>
                      <c:pt idx="47">
                        <c:v>43899</c:v>
                      </c:pt>
                      <c:pt idx="48">
                        <c:v>43900</c:v>
                      </c:pt>
                      <c:pt idx="49">
                        <c:v>43901</c:v>
                      </c:pt>
                      <c:pt idx="50">
                        <c:v>43902</c:v>
                      </c:pt>
                      <c:pt idx="51">
                        <c:v>43903</c:v>
                      </c:pt>
                      <c:pt idx="52">
                        <c:v>43904</c:v>
                      </c:pt>
                      <c:pt idx="53">
                        <c:v>43905</c:v>
                      </c:pt>
                      <c:pt idx="54">
                        <c:v>43906</c:v>
                      </c:pt>
                      <c:pt idx="55">
                        <c:v>43907</c:v>
                      </c:pt>
                      <c:pt idx="56">
                        <c:v>43908</c:v>
                      </c:pt>
                      <c:pt idx="57">
                        <c:v>43909</c:v>
                      </c:pt>
                      <c:pt idx="58">
                        <c:v>43910</c:v>
                      </c:pt>
                      <c:pt idx="59">
                        <c:v>43911</c:v>
                      </c:pt>
                      <c:pt idx="60">
                        <c:v>43912</c:v>
                      </c:pt>
                      <c:pt idx="61">
                        <c:v>43913</c:v>
                      </c:pt>
                      <c:pt idx="62">
                        <c:v>43914</c:v>
                      </c:pt>
                      <c:pt idx="63">
                        <c:v>43915</c:v>
                      </c:pt>
                      <c:pt idx="64">
                        <c:v>43916</c:v>
                      </c:pt>
                      <c:pt idx="65">
                        <c:v>43917</c:v>
                      </c:pt>
                      <c:pt idx="66">
                        <c:v>43918</c:v>
                      </c:pt>
                      <c:pt idx="67">
                        <c:v>43919</c:v>
                      </c:pt>
                      <c:pt idx="68">
                        <c:v>43920</c:v>
                      </c:pt>
                      <c:pt idx="69">
                        <c:v>43921</c:v>
                      </c:pt>
                      <c:pt idx="70">
                        <c:v>43922</c:v>
                      </c:pt>
                      <c:pt idx="71">
                        <c:v>43923</c:v>
                      </c:pt>
                      <c:pt idx="72">
                        <c:v>43924</c:v>
                      </c:pt>
                      <c:pt idx="73">
                        <c:v>43925</c:v>
                      </c:pt>
                      <c:pt idx="74">
                        <c:v>43926</c:v>
                      </c:pt>
                      <c:pt idx="75">
                        <c:v>43927</c:v>
                      </c:pt>
                      <c:pt idx="76">
                        <c:v>43928</c:v>
                      </c:pt>
                      <c:pt idx="77">
                        <c:v>43929</c:v>
                      </c:pt>
                      <c:pt idx="78">
                        <c:v>43930</c:v>
                      </c:pt>
                      <c:pt idx="79">
                        <c:v>43931</c:v>
                      </c:pt>
                      <c:pt idx="80">
                        <c:v>43932</c:v>
                      </c:pt>
                      <c:pt idx="81">
                        <c:v>43933</c:v>
                      </c:pt>
                      <c:pt idx="82">
                        <c:v>43934</c:v>
                      </c:pt>
                      <c:pt idx="83">
                        <c:v>43935</c:v>
                      </c:pt>
                      <c:pt idx="84">
                        <c:v>43936</c:v>
                      </c:pt>
                      <c:pt idx="85">
                        <c:v>43937</c:v>
                      </c:pt>
                      <c:pt idx="86">
                        <c:v>43938</c:v>
                      </c:pt>
                      <c:pt idx="87">
                        <c:v>43939</c:v>
                      </c:pt>
                      <c:pt idx="88">
                        <c:v>43940</c:v>
                      </c:pt>
                      <c:pt idx="89">
                        <c:v>43941</c:v>
                      </c:pt>
                      <c:pt idx="90">
                        <c:v>43942</c:v>
                      </c:pt>
                      <c:pt idx="91">
                        <c:v>43943</c:v>
                      </c:pt>
                      <c:pt idx="92">
                        <c:v>43944</c:v>
                      </c:pt>
                      <c:pt idx="93">
                        <c:v>43945</c:v>
                      </c:pt>
                      <c:pt idx="94">
                        <c:v>43946</c:v>
                      </c:pt>
                      <c:pt idx="95">
                        <c:v>43947</c:v>
                      </c:pt>
                      <c:pt idx="96">
                        <c:v>43948</c:v>
                      </c:pt>
                      <c:pt idx="97">
                        <c:v>43949</c:v>
                      </c:pt>
                      <c:pt idx="98">
                        <c:v>43950</c:v>
                      </c:pt>
                      <c:pt idx="99">
                        <c:v>43951</c:v>
                      </c:pt>
                      <c:pt idx="100">
                        <c:v>43952</c:v>
                      </c:pt>
                      <c:pt idx="101">
                        <c:v>43953</c:v>
                      </c:pt>
                      <c:pt idx="102">
                        <c:v>43954</c:v>
                      </c:pt>
                      <c:pt idx="103">
                        <c:v>43955</c:v>
                      </c:pt>
                      <c:pt idx="104">
                        <c:v>43956</c:v>
                      </c:pt>
                      <c:pt idx="105">
                        <c:v>43957</c:v>
                      </c:pt>
                      <c:pt idx="106">
                        <c:v>43958</c:v>
                      </c:pt>
                      <c:pt idx="107">
                        <c:v>43959</c:v>
                      </c:pt>
                      <c:pt idx="108">
                        <c:v>43960</c:v>
                      </c:pt>
                      <c:pt idx="109">
                        <c:v>43961</c:v>
                      </c:pt>
                      <c:pt idx="110">
                        <c:v>43962</c:v>
                      </c:pt>
                      <c:pt idx="111">
                        <c:v>43963</c:v>
                      </c:pt>
                      <c:pt idx="112">
                        <c:v>43964</c:v>
                      </c:pt>
                      <c:pt idx="113">
                        <c:v>43965</c:v>
                      </c:pt>
                      <c:pt idx="114">
                        <c:v>43966</c:v>
                      </c:pt>
                      <c:pt idx="115">
                        <c:v>43967</c:v>
                      </c:pt>
                      <c:pt idx="116">
                        <c:v>43968</c:v>
                      </c:pt>
                      <c:pt idx="117">
                        <c:v>43969</c:v>
                      </c:pt>
                      <c:pt idx="118">
                        <c:v>43970</c:v>
                      </c:pt>
                      <c:pt idx="119">
                        <c:v>43971</c:v>
                      </c:pt>
                      <c:pt idx="120">
                        <c:v>43972</c:v>
                      </c:pt>
                      <c:pt idx="121">
                        <c:v>43973</c:v>
                      </c:pt>
                      <c:pt idx="122">
                        <c:v>43974</c:v>
                      </c:pt>
                      <c:pt idx="123">
                        <c:v>43975</c:v>
                      </c:pt>
                      <c:pt idx="124">
                        <c:v>43976</c:v>
                      </c:pt>
                      <c:pt idx="125">
                        <c:v>43977</c:v>
                      </c:pt>
                      <c:pt idx="126">
                        <c:v>43978</c:v>
                      </c:pt>
                      <c:pt idx="127">
                        <c:v>43979</c:v>
                      </c:pt>
                      <c:pt idx="128">
                        <c:v>43980</c:v>
                      </c:pt>
                      <c:pt idx="129">
                        <c:v>43981</c:v>
                      </c:pt>
                      <c:pt idx="130">
                        <c:v>43982</c:v>
                      </c:pt>
                      <c:pt idx="131">
                        <c:v>43983</c:v>
                      </c:pt>
                      <c:pt idx="132">
                        <c:v>43984</c:v>
                      </c:pt>
                      <c:pt idx="133">
                        <c:v>43985</c:v>
                      </c:pt>
                      <c:pt idx="134">
                        <c:v>43986</c:v>
                      </c:pt>
                      <c:pt idx="135">
                        <c:v>43987</c:v>
                      </c:pt>
                      <c:pt idx="136">
                        <c:v>43988</c:v>
                      </c:pt>
                      <c:pt idx="137">
                        <c:v>43989</c:v>
                      </c:pt>
                      <c:pt idx="138">
                        <c:v>43990</c:v>
                      </c:pt>
                      <c:pt idx="139">
                        <c:v>43991</c:v>
                      </c:pt>
                      <c:pt idx="140">
                        <c:v>43992</c:v>
                      </c:pt>
                      <c:pt idx="141">
                        <c:v>43993</c:v>
                      </c:pt>
                      <c:pt idx="142">
                        <c:v>43994</c:v>
                      </c:pt>
                      <c:pt idx="143">
                        <c:v>43995</c:v>
                      </c:pt>
                      <c:pt idx="144">
                        <c:v>43996</c:v>
                      </c:pt>
                      <c:pt idx="145">
                        <c:v>43997</c:v>
                      </c:pt>
                      <c:pt idx="146">
                        <c:v>43998</c:v>
                      </c:pt>
                      <c:pt idx="147">
                        <c:v>43999</c:v>
                      </c:pt>
                      <c:pt idx="148">
                        <c:v>44000</c:v>
                      </c:pt>
                      <c:pt idx="149">
                        <c:v>44001</c:v>
                      </c:pt>
                      <c:pt idx="150">
                        <c:v>44002</c:v>
                      </c:pt>
                      <c:pt idx="151">
                        <c:v>44003</c:v>
                      </c:pt>
                      <c:pt idx="152">
                        <c:v>44004</c:v>
                      </c:pt>
                      <c:pt idx="153">
                        <c:v>44005</c:v>
                      </c:pt>
                      <c:pt idx="154">
                        <c:v>44006</c:v>
                      </c:pt>
                      <c:pt idx="155">
                        <c:v>44007</c:v>
                      </c:pt>
                      <c:pt idx="156">
                        <c:v>44008</c:v>
                      </c:pt>
                      <c:pt idx="157">
                        <c:v>44009</c:v>
                      </c:pt>
                      <c:pt idx="158">
                        <c:v>44010</c:v>
                      </c:pt>
                      <c:pt idx="159">
                        <c:v>44011</c:v>
                      </c:pt>
                      <c:pt idx="160">
                        <c:v>44012</c:v>
                      </c:pt>
                      <c:pt idx="161">
                        <c:v>44013</c:v>
                      </c:pt>
                      <c:pt idx="162">
                        <c:v>44014</c:v>
                      </c:pt>
                      <c:pt idx="163">
                        <c:v>44015</c:v>
                      </c:pt>
                      <c:pt idx="164">
                        <c:v>44016</c:v>
                      </c:pt>
                      <c:pt idx="165">
                        <c:v>44017</c:v>
                      </c:pt>
                      <c:pt idx="166">
                        <c:v>44018</c:v>
                      </c:pt>
                      <c:pt idx="167">
                        <c:v>44019</c:v>
                      </c:pt>
                      <c:pt idx="168">
                        <c:v>44020</c:v>
                      </c:pt>
                      <c:pt idx="169">
                        <c:v>44021</c:v>
                      </c:pt>
                      <c:pt idx="170">
                        <c:v>44022</c:v>
                      </c:pt>
                      <c:pt idx="171">
                        <c:v>44023</c:v>
                      </c:pt>
                      <c:pt idx="172">
                        <c:v>44024</c:v>
                      </c:pt>
                      <c:pt idx="173">
                        <c:v>44025</c:v>
                      </c:pt>
                      <c:pt idx="174">
                        <c:v>44026</c:v>
                      </c:pt>
                      <c:pt idx="175">
                        <c:v>44027</c:v>
                      </c:pt>
                      <c:pt idx="176">
                        <c:v>44028</c:v>
                      </c:pt>
                      <c:pt idx="177">
                        <c:v>44029</c:v>
                      </c:pt>
                      <c:pt idx="178">
                        <c:v>44030</c:v>
                      </c:pt>
                      <c:pt idx="179">
                        <c:v>44031</c:v>
                      </c:pt>
                      <c:pt idx="180">
                        <c:v>44032</c:v>
                      </c:pt>
                      <c:pt idx="181">
                        <c:v>44033</c:v>
                      </c:pt>
                      <c:pt idx="182">
                        <c:v>44034</c:v>
                      </c:pt>
                      <c:pt idx="183">
                        <c:v>44035</c:v>
                      </c:pt>
                      <c:pt idx="184">
                        <c:v>44036</c:v>
                      </c:pt>
                      <c:pt idx="185">
                        <c:v>44037</c:v>
                      </c:pt>
                      <c:pt idx="186">
                        <c:v>44038</c:v>
                      </c:pt>
                      <c:pt idx="187">
                        <c:v>44039</c:v>
                      </c:pt>
                      <c:pt idx="188">
                        <c:v>44040</c:v>
                      </c:pt>
                      <c:pt idx="189">
                        <c:v>44041</c:v>
                      </c:pt>
                      <c:pt idx="190">
                        <c:v>44042</c:v>
                      </c:pt>
                      <c:pt idx="191">
                        <c:v>44043</c:v>
                      </c:pt>
                      <c:pt idx="192">
                        <c:v>44044</c:v>
                      </c:pt>
                      <c:pt idx="193">
                        <c:v>44045</c:v>
                      </c:pt>
                      <c:pt idx="194">
                        <c:v>44046</c:v>
                      </c:pt>
                      <c:pt idx="195">
                        <c:v>44047</c:v>
                      </c:pt>
                      <c:pt idx="196">
                        <c:v>44048</c:v>
                      </c:pt>
                      <c:pt idx="197">
                        <c:v>44049</c:v>
                      </c:pt>
                      <c:pt idx="198">
                        <c:v>44050</c:v>
                      </c:pt>
                      <c:pt idx="199">
                        <c:v>44051</c:v>
                      </c:pt>
                      <c:pt idx="200">
                        <c:v>44052</c:v>
                      </c:pt>
                      <c:pt idx="201">
                        <c:v>44053</c:v>
                      </c:pt>
                      <c:pt idx="202">
                        <c:v>44054</c:v>
                      </c:pt>
                      <c:pt idx="203">
                        <c:v>44055</c:v>
                      </c:pt>
                      <c:pt idx="204">
                        <c:v>44056</c:v>
                      </c:pt>
                      <c:pt idx="205">
                        <c:v>44057</c:v>
                      </c:pt>
                      <c:pt idx="206">
                        <c:v>44058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[MIT_Model_Validation_0721_V3_Graphing.xlsx]Brazil!$C$2:$C$208</c15:sqref>
                        </c15:formulaRef>
                      </c:ext>
                    </c:extLst>
                    <c:numCache>
                      <c:formatCode>General</c:formatCode>
                      <c:ptCount val="20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2</c:v>
                      </c:pt>
                      <c:pt idx="57">
                        <c:v>3</c:v>
                      </c:pt>
                      <c:pt idx="58">
                        <c:v>5</c:v>
                      </c:pt>
                      <c:pt idx="59">
                        <c:v>4</c:v>
                      </c:pt>
                      <c:pt idx="60">
                        <c:v>10</c:v>
                      </c:pt>
                      <c:pt idx="61">
                        <c:v>9</c:v>
                      </c:pt>
                      <c:pt idx="62">
                        <c:v>12</c:v>
                      </c:pt>
                      <c:pt idx="63">
                        <c:v>13</c:v>
                      </c:pt>
                      <c:pt idx="64">
                        <c:v>18</c:v>
                      </c:pt>
                      <c:pt idx="65">
                        <c:v>15</c:v>
                      </c:pt>
                      <c:pt idx="66">
                        <c:v>19</c:v>
                      </c:pt>
                      <c:pt idx="67">
                        <c:v>25</c:v>
                      </c:pt>
                      <c:pt idx="68">
                        <c:v>23</c:v>
                      </c:pt>
                      <c:pt idx="69">
                        <c:v>42</c:v>
                      </c:pt>
                      <c:pt idx="70">
                        <c:v>39</c:v>
                      </c:pt>
                      <c:pt idx="71">
                        <c:v>84</c:v>
                      </c:pt>
                      <c:pt idx="72">
                        <c:v>35</c:v>
                      </c:pt>
                      <c:pt idx="73">
                        <c:v>86</c:v>
                      </c:pt>
                      <c:pt idx="74">
                        <c:v>41</c:v>
                      </c:pt>
                      <c:pt idx="75">
                        <c:v>78</c:v>
                      </c:pt>
                      <c:pt idx="76">
                        <c:v>122</c:v>
                      </c:pt>
                      <c:pt idx="77">
                        <c:v>133</c:v>
                      </c:pt>
                      <c:pt idx="78">
                        <c:v>131</c:v>
                      </c:pt>
                      <c:pt idx="79">
                        <c:v>107</c:v>
                      </c:pt>
                      <c:pt idx="80">
                        <c:v>67</c:v>
                      </c:pt>
                      <c:pt idx="81">
                        <c:v>99</c:v>
                      </c:pt>
                      <c:pt idx="82">
                        <c:v>105</c:v>
                      </c:pt>
                      <c:pt idx="83">
                        <c:v>204</c:v>
                      </c:pt>
                      <c:pt idx="84">
                        <c:v>204</c:v>
                      </c:pt>
                      <c:pt idx="85">
                        <c:v>188</c:v>
                      </c:pt>
                      <c:pt idx="86">
                        <c:v>217</c:v>
                      </c:pt>
                      <c:pt idx="87">
                        <c:v>213</c:v>
                      </c:pt>
                      <c:pt idx="88">
                        <c:v>108</c:v>
                      </c:pt>
                      <c:pt idx="89">
                        <c:v>125</c:v>
                      </c:pt>
                      <c:pt idx="90">
                        <c:v>154</c:v>
                      </c:pt>
                      <c:pt idx="91">
                        <c:v>165</c:v>
                      </c:pt>
                      <c:pt idx="92">
                        <c:v>425</c:v>
                      </c:pt>
                      <c:pt idx="93">
                        <c:v>373</c:v>
                      </c:pt>
                      <c:pt idx="94">
                        <c:v>353</c:v>
                      </c:pt>
                      <c:pt idx="95">
                        <c:v>229</c:v>
                      </c:pt>
                      <c:pt idx="96">
                        <c:v>317</c:v>
                      </c:pt>
                      <c:pt idx="97">
                        <c:v>480</c:v>
                      </c:pt>
                      <c:pt idx="98">
                        <c:v>430</c:v>
                      </c:pt>
                      <c:pt idx="99">
                        <c:v>493</c:v>
                      </c:pt>
                      <c:pt idx="100">
                        <c:v>406</c:v>
                      </c:pt>
                      <c:pt idx="101">
                        <c:v>349</c:v>
                      </c:pt>
                      <c:pt idx="102">
                        <c:v>290</c:v>
                      </c:pt>
                      <c:pt idx="103">
                        <c:v>316</c:v>
                      </c:pt>
                      <c:pt idx="104">
                        <c:v>571</c:v>
                      </c:pt>
                      <c:pt idx="105">
                        <c:v>650</c:v>
                      </c:pt>
                      <c:pt idx="106">
                        <c:v>602</c:v>
                      </c:pt>
                      <c:pt idx="107">
                        <c:v>827</c:v>
                      </c:pt>
                      <c:pt idx="108">
                        <c:v>639</c:v>
                      </c:pt>
                      <c:pt idx="109">
                        <c:v>467</c:v>
                      </c:pt>
                      <c:pt idx="110">
                        <c:v>530</c:v>
                      </c:pt>
                      <c:pt idx="111">
                        <c:v>808</c:v>
                      </c:pt>
                      <c:pt idx="112">
                        <c:v>779</c:v>
                      </c:pt>
                      <c:pt idx="113">
                        <c:v>759</c:v>
                      </c:pt>
                      <c:pt idx="114">
                        <c:v>963</c:v>
                      </c:pt>
                      <c:pt idx="115">
                        <c:v>700</c:v>
                      </c:pt>
                      <c:pt idx="116">
                        <c:v>456</c:v>
                      </c:pt>
                      <c:pt idx="117">
                        <c:v>735</c:v>
                      </c:pt>
                      <c:pt idx="118">
                        <c:v>1130</c:v>
                      </c:pt>
                      <c:pt idx="119">
                        <c:v>876</c:v>
                      </c:pt>
                      <c:pt idx="120">
                        <c:v>1188</c:v>
                      </c:pt>
                      <c:pt idx="121">
                        <c:v>1001</c:v>
                      </c:pt>
                      <c:pt idx="122">
                        <c:v>965</c:v>
                      </c:pt>
                      <c:pt idx="123">
                        <c:v>653</c:v>
                      </c:pt>
                      <c:pt idx="124">
                        <c:v>807</c:v>
                      </c:pt>
                      <c:pt idx="125">
                        <c:v>1039</c:v>
                      </c:pt>
                      <c:pt idx="126">
                        <c:v>1086</c:v>
                      </c:pt>
                      <c:pt idx="127">
                        <c:v>1156</c:v>
                      </c:pt>
                      <c:pt idx="128">
                        <c:v>1124</c:v>
                      </c:pt>
                      <c:pt idx="129">
                        <c:v>956</c:v>
                      </c:pt>
                      <c:pt idx="130">
                        <c:v>480</c:v>
                      </c:pt>
                      <c:pt idx="131">
                        <c:v>623</c:v>
                      </c:pt>
                      <c:pt idx="132">
                        <c:v>1262</c:v>
                      </c:pt>
                      <c:pt idx="133">
                        <c:v>1349</c:v>
                      </c:pt>
                      <c:pt idx="134">
                        <c:v>1473</c:v>
                      </c:pt>
                      <c:pt idx="135">
                        <c:v>1005</c:v>
                      </c:pt>
                      <c:pt idx="136">
                        <c:v>904</c:v>
                      </c:pt>
                      <c:pt idx="137">
                        <c:v>525</c:v>
                      </c:pt>
                      <c:pt idx="138">
                        <c:v>679</c:v>
                      </c:pt>
                      <c:pt idx="139">
                        <c:v>1272</c:v>
                      </c:pt>
                      <c:pt idx="140">
                        <c:v>1274</c:v>
                      </c:pt>
                      <c:pt idx="141">
                        <c:v>1239</c:v>
                      </c:pt>
                      <c:pt idx="142">
                        <c:v>909</c:v>
                      </c:pt>
                      <c:pt idx="143">
                        <c:v>892</c:v>
                      </c:pt>
                      <c:pt idx="144">
                        <c:v>612</c:v>
                      </c:pt>
                      <c:pt idx="145">
                        <c:v>627</c:v>
                      </c:pt>
                      <c:pt idx="146">
                        <c:v>1282</c:v>
                      </c:pt>
                      <c:pt idx="147">
                        <c:v>1269</c:v>
                      </c:pt>
                      <c:pt idx="148">
                        <c:v>1238</c:v>
                      </c:pt>
                      <c:pt idx="149">
                        <c:v>1206</c:v>
                      </c:pt>
                      <c:pt idx="150">
                        <c:v>1022</c:v>
                      </c:pt>
                      <c:pt idx="151">
                        <c:v>615</c:v>
                      </c:pt>
                      <c:pt idx="152">
                        <c:v>680</c:v>
                      </c:pt>
                      <c:pt idx="153">
                        <c:v>1374</c:v>
                      </c:pt>
                      <c:pt idx="154">
                        <c:v>1185</c:v>
                      </c:pt>
                      <c:pt idx="155">
                        <c:v>1141</c:v>
                      </c:pt>
                      <c:pt idx="156">
                        <c:v>990</c:v>
                      </c:pt>
                      <c:pt idx="157">
                        <c:v>1109</c:v>
                      </c:pt>
                      <c:pt idx="158">
                        <c:v>552</c:v>
                      </c:pt>
                      <c:pt idx="159">
                        <c:v>692</c:v>
                      </c:pt>
                      <c:pt idx="160">
                        <c:v>1280</c:v>
                      </c:pt>
                      <c:pt idx="161">
                        <c:v>1038</c:v>
                      </c:pt>
                      <c:pt idx="162">
                        <c:v>1252</c:v>
                      </c:pt>
                      <c:pt idx="163">
                        <c:v>1290</c:v>
                      </c:pt>
                      <c:pt idx="164">
                        <c:v>1091</c:v>
                      </c:pt>
                      <c:pt idx="165">
                        <c:v>602</c:v>
                      </c:pt>
                      <c:pt idx="166">
                        <c:v>620</c:v>
                      </c:pt>
                      <c:pt idx="167">
                        <c:v>1254</c:v>
                      </c:pt>
                      <c:pt idx="168">
                        <c:v>1223</c:v>
                      </c:pt>
                      <c:pt idx="169">
                        <c:v>1220</c:v>
                      </c:pt>
                      <c:pt idx="170">
                        <c:v>1214</c:v>
                      </c:pt>
                      <c:pt idx="171">
                        <c:v>1071</c:v>
                      </c:pt>
                      <c:pt idx="172">
                        <c:v>631</c:v>
                      </c:pt>
                      <c:pt idx="173">
                        <c:v>733</c:v>
                      </c:pt>
                      <c:pt idx="174">
                        <c:v>1300</c:v>
                      </c:pt>
                      <c:pt idx="175">
                        <c:v>1233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12D3-4CFC-82A3-AF1006314F1A}"/>
                  </c:ext>
                </c:extLst>
              </c15:ser>
            </c15:filteredScatterSeries>
          </c:ext>
        </c:extLst>
      </c:scatterChart>
      <c:valAx>
        <c:axId val="160916048"/>
        <c:scaling>
          <c:orientation val="minMax"/>
          <c:max val="44032"/>
          <c:min val="4388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15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327342347567523"/>
          <c:y val="0.12090562593064702"/>
          <c:w val="0.54638111765631447"/>
          <c:h val="0.3513823693689945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Maryland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[MIT_Model_Validation_0721_V3_Graphing.xlsx]Maryland!$B$1</c:f>
              <c:strCache>
                <c:ptCount val="1"/>
                <c:pt idx="0">
                  <c:v>Maryland_cum_death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[MIT_Model_Validation_0721_V3_Graphing.xlsx]Maryland!$B$2:$B$208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3</c:v>
                </c:pt>
                <c:pt idx="61">
                  <c:v>3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10</c:v>
                </c:pt>
                <c:pt idx="68">
                  <c:v>15</c:v>
                </c:pt>
                <c:pt idx="69">
                  <c:v>18</c:v>
                </c:pt>
                <c:pt idx="70">
                  <c:v>31</c:v>
                </c:pt>
                <c:pt idx="71">
                  <c:v>36</c:v>
                </c:pt>
                <c:pt idx="72">
                  <c:v>43</c:v>
                </c:pt>
                <c:pt idx="73">
                  <c:v>54</c:v>
                </c:pt>
                <c:pt idx="74">
                  <c:v>67</c:v>
                </c:pt>
                <c:pt idx="75">
                  <c:v>91</c:v>
                </c:pt>
                <c:pt idx="76">
                  <c:v>103</c:v>
                </c:pt>
                <c:pt idx="77">
                  <c:v>124</c:v>
                </c:pt>
                <c:pt idx="78">
                  <c:v>138</c:v>
                </c:pt>
                <c:pt idx="79">
                  <c:v>171</c:v>
                </c:pt>
                <c:pt idx="80">
                  <c:v>206</c:v>
                </c:pt>
                <c:pt idx="81">
                  <c:v>236</c:v>
                </c:pt>
                <c:pt idx="82">
                  <c:v>262</c:v>
                </c:pt>
                <c:pt idx="83">
                  <c:v>302</c:v>
                </c:pt>
                <c:pt idx="84">
                  <c:v>311</c:v>
                </c:pt>
                <c:pt idx="85">
                  <c:v>319</c:v>
                </c:pt>
                <c:pt idx="86">
                  <c:v>334</c:v>
                </c:pt>
                <c:pt idx="87">
                  <c:v>421</c:v>
                </c:pt>
                <c:pt idx="88">
                  <c:v>461</c:v>
                </c:pt>
                <c:pt idx="89">
                  <c:v>582</c:v>
                </c:pt>
                <c:pt idx="90">
                  <c:v>652</c:v>
                </c:pt>
                <c:pt idx="91">
                  <c:v>698</c:v>
                </c:pt>
                <c:pt idx="92">
                  <c:v>748</c:v>
                </c:pt>
                <c:pt idx="93">
                  <c:v>798</c:v>
                </c:pt>
                <c:pt idx="94">
                  <c:v>875</c:v>
                </c:pt>
                <c:pt idx="95">
                  <c:v>910</c:v>
                </c:pt>
                <c:pt idx="96">
                  <c:v>945</c:v>
                </c:pt>
                <c:pt idx="97">
                  <c:v>1016</c:v>
                </c:pt>
                <c:pt idx="98">
                  <c:v>1078</c:v>
                </c:pt>
                <c:pt idx="99">
                  <c:v>1140</c:v>
                </c:pt>
                <c:pt idx="100">
                  <c:v>1080</c:v>
                </c:pt>
                <c:pt idx="101">
                  <c:v>1251</c:v>
                </c:pt>
                <c:pt idx="102">
                  <c:v>1281</c:v>
                </c:pt>
                <c:pt idx="103">
                  <c:v>1317</c:v>
                </c:pt>
                <c:pt idx="104">
                  <c:v>1390</c:v>
                </c:pt>
                <c:pt idx="105">
                  <c:v>1437</c:v>
                </c:pt>
                <c:pt idx="106">
                  <c:v>1503</c:v>
                </c:pt>
                <c:pt idx="107">
                  <c:v>1560</c:v>
                </c:pt>
                <c:pt idx="108">
                  <c:v>1614</c:v>
                </c:pt>
                <c:pt idx="109">
                  <c:v>1644</c:v>
                </c:pt>
                <c:pt idx="110">
                  <c:v>1683</c:v>
                </c:pt>
                <c:pt idx="111">
                  <c:v>1756</c:v>
                </c:pt>
                <c:pt idx="112">
                  <c:v>1809</c:v>
                </c:pt>
                <c:pt idx="113">
                  <c:v>1866</c:v>
                </c:pt>
                <c:pt idx="114">
                  <c:v>1911</c:v>
                </c:pt>
                <c:pt idx="115">
                  <c:v>1957</c:v>
                </c:pt>
                <c:pt idx="116">
                  <c:v>1992</c:v>
                </c:pt>
                <c:pt idx="117">
                  <c:v>2023</c:v>
                </c:pt>
                <c:pt idx="118">
                  <c:v>2081</c:v>
                </c:pt>
                <c:pt idx="119">
                  <c:v>2123</c:v>
                </c:pt>
                <c:pt idx="120">
                  <c:v>2159</c:v>
                </c:pt>
                <c:pt idx="121">
                  <c:v>2207</c:v>
                </c:pt>
                <c:pt idx="122">
                  <c:v>2243</c:v>
                </c:pt>
                <c:pt idx="123">
                  <c:v>2277</c:v>
                </c:pt>
                <c:pt idx="124">
                  <c:v>2302</c:v>
                </c:pt>
                <c:pt idx="125">
                  <c:v>2333</c:v>
                </c:pt>
                <c:pt idx="126">
                  <c:v>2392</c:v>
                </c:pt>
                <c:pt idx="127">
                  <c:v>2428</c:v>
                </c:pt>
                <c:pt idx="128">
                  <c:v>2466</c:v>
                </c:pt>
                <c:pt idx="129">
                  <c:v>2509</c:v>
                </c:pt>
                <c:pt idx="130">
                  <c:v>2532</c:v>
                </c:pt>
                <c:pt idx="131">
                  <c:v>2552</c:v>
                </c:pt>
                <c:pt idx="132">
                  <c:v>2597</c:v>
                </c:pt>
                <c:pt idx="133">
                  <c:v>2641</c:v>
                </c:pt>
                <c:pt idx="134">
                  <c:v>2668</c:v>
                </c:pt>
                <c:pt idx="135">
                  <c:v>2702</c:v>
                </c:pt>
                <c:pt idx="136">
                  <c:v>2740</c:v>
                </c:pt>
                <c:pt idx="137">
                  <c:v>2749</c:v>
                </c:pt>
                <c:pt idx="138">
                  <c:v>2776</c:v>
                </c:pt>
                <c:pt idx="139">
                  <c:v>2811</c:v>
                </c:pt>
                <c:pt idx="140">
                  <c:v>2844</c:v>
                </c:pt>
                <c:pt idx="141">
                  <c:v>2875</c:v>
                </c:pt>
                <c:pt idx="142">
                  <c:v>2900</c:v>
                </c:pt>
                <c:pt idx="143">
                  <c:v>2926</c:v>
                </c:pt>
                <c:pt idx="144">
                  <c:v>2939</c:v>
                </c:pt>
                <c:pt idx="145">
                  <c:v>2947</c:v>
                </c:pt>
                <c:pt idx="146">
                  <c:v>2982</c:v>
                </c:pt>
                <c:pt idx="147">
                  <c:v>2996</c:v>
                </c:pt>
                <c:pt idx="148">
                  <c:v>3016</c:v>
                </c:pt>
                <c:pt idx="149">
                  <c:v>3030</c:v>
                </c:pt>
                <c:pt idx="150">
                  <c:v>3052</c:v>
                </c:pt>
                <c:pt idx="151">
                  <c:v>3066</c:v>
                </c:pt>
                <c:pt idx="152">
                  <c:v>3074</c:v>
                </c:pt>
                <c:pt idx="153">
                  <c:v>3092</c:v>
                </c:pt>
                <c:pt idx="154">
                  <c:v>3108</c:v>
                </c:pt>
                <c:pt idx="155">
                  <c:v>3129</c:v>
                </c:pt>
                <c:pt idx="156">
                  <c:v>3142</c:v>
                </c:pt>
                <c:pt idx="157">
                  <c:v>3157</c:v>
                </c:pt>
                <c:pt idx="158">
                  <c:v>3168</c:v>
                </c:pt>
                <c:pt idx="159">
                  <c:v>3175</c:v>
                </c:pt>
                <c:pt idx="160">
                  <c:v>3190</c:v>
                </c:pt>
                <c:pt idx="161">
                  <c:v>3205</c:v>
                </c:pt>
                <c:pt idx="162">
                  <c:v>3212</c:v>
                </c:pt>
                <c:pt idx="163">
                  <c:v>3223</c:v>
                </c:pt>
                <c:pt idx="164">
                  <c:v>3236</c:v>
                </c:pt>
                <c:pt idx="165">
                  <c:v>3243</c:v>
                </c:pt>
                <c:pt idx="166">
                  <c:v>3246</c:v>
                </c:pt>
                <c:pt idx="167">
                  <c:v>3266</c:v>
                </c:pt>
                <c:pt idx="168">
                  <c:v>3275</c:v>
                </c:pt>
                <c:pt idx="169">
                  <c:v>3288</c:v>
                </c:pt>
                <c:pt idx="170">
                  <c:v>3303</c:v>
                </c:pt>
                <c:pt idx="171">
                  <c:v>3310</c:v>
                </c:pt>
                <c:pt idx="172">
                  <c:v>3319</c:v>
                </c:pt>
                <c:pt idx="173">
                  <c:v>3325</c:v>
                </c:pt>
                <c:pt idx="174">
                  <c:v>3334</c:v>
                </c:pt>
                <c:pt idx="175">
                  <c:v>3341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48-40F2-971D-E231D6E31A6C}"/>
            </c:ext>
          </c:extLst>
        </c:ser>
        <c:ser>
          <c:idx val="1"/>
          <c:order val="1"/>
          <c:tx>
            <c:strRef>
              <c:f>[MIT_Model_Validation_0721_V3_Graphing.xlsx]Maryland!$D$1</c:f>
              <c:strCache>
                <c:ptCount val="1"/>
                <c:pt idx="0">
                  <c:v>predict_cum_death_2wk_before_pk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[MIT_Model_Validation_0721_V3_Graphing.xlsx]Maryland!$D$54:$D$177</c:f>
              <c:numCache>
                <c:formatCode>General</c:formatCode>
                <c:ptCount val="124"/>
                <c:pt idx="36">
                  <c:v>446</c:v>
                </c:pt>
                <c:pt idx="37">
                  <c:v>486</c:v>
                </c:pt>
                <c:pt idx="38">
                  <c:v>527</c:v>
                </c:pt>
                <c:pt idx="39">
                  <c:v>570</c:v>
                </c:pt>
                <c:pt idx="40">
                  <c:v>613</c:v>
                </c:pt>
                <c:pt idx="41">
                  <c:v>658</c:v>
                </c:pt>
                <c:pt idx="42">
                  <c:v>704</c:v>
                </c:pt>
                <c:pt idx="43">
                  <c:v>751</c:v>
                </c:pt>
                <c:pt idx="44">
                  <c:v>799</c:v>
                </c:pt>
                <c:pt idx="45">
                  <c:v>848</c:v>
                </c:pt>
                <c:pt idx="46">
                  <c:v>897</c:v>
                </c:pt>
                <c:pt idx="47">
                  <c:v>947</c:v>
                </c:pt>
                <c:pt idx="48">
                  <c:v>997</c:v>
                </c:pt>
                <c:pt idx="49">
                  <c:v>1048</c:v>
                </c:pt>
                <c:pt idx="50">
                  <c:v>1098</c:v>
                </c:pt>
                <c:pt idx="51">
                  <c:v>1149</c:v>
                </c:pt>
                <c:pt idx="52">
                  <c:v>1200</c:v>
                </c:pt>
                <c:pt idx="53">
                  <c:v>1250</c:v>
                </c:pt>
                <c:pt idx="54">
                  <c:v>1301</c:v>
                </c:pt>
                <c:pt idx="55">
                  <c:v>1351</c:v>
                </c:pt>
                <c:pt idx="56">
                  <c:v>1401</c:v>
                </c:pt>
                <c:pt idx="57">
                  <c:v>1450</c:v>
                </c:pt>
                <c:pt idx="58">
                  <c:v>1499</c:v>
                </c:pt>
                <c:pt idx="59">
                  <c:v>1547</c:v>
                </c:pt>
                <c:pt idx="60">
                  <c:v>1595</c:v>
                </c:pt>
                <c:pt idx="61">
                  <c:v>1642</c:v>
                </c:pt>
                <c:pt idx="62">
                  <c:v>1688</c:v>
                </c:pt>
                <c:pt idx="63">
                  <c:v>1733</c:v>
                </c:pt>
                <c:pt idx="64">
                  <c:v>1778</c:v>
                </c:pt>
                <c:pt idx="65">
                  <c:v>1822</c:v>
                </c:pt>
                <c:pt idx="66">
                  <c:v>1865</c:v>
                </c:pt>
                <c:pt idx="67">
                  <c:v>1907</c:v>
                </c:pt>
                <c:pt idx="68">
                  <c:v>1948</c:v>
                </c:pt>
                <c:pt idx="69">
                  <c:v>1988</c:v>
                </c:pt>
                <c:pt idx="70">
                  <c:v>2027</c:v>
                </c:pt>
                <c:pt idx="71">
                  <c:v>2065</c:v>
                </c:pt>
                <c:pt idx="72">
                  <c:v>2103</c:v>
                </c:pt>
                <c:pt idx="73">
                  <c:v>2139</c:v>
                </c:pt>
                <c:pt idx="74">
                  <c:v>2174</c:v>
                </c:pt>
                <c:pt idx="75">
                  <c:v>2208</c:v>
                </c:pt>
                <c:pt idx="76">
                  <c:v>2242</c:v>
                </c:pt>
                <c:pt idx="77">
                  <c:v>2274</c:v>
                </c:pt>
                <c:pt idx="78">
                  <c:v>2305</c:v>
                </c:pt>
                <c:pt idx="79">
                  <c:v>2336</c:v>
                </c:pt>
                <c:pt idx="80">
                  <c:v>2365</c:v>
                </c:pt>
                <c:pt idx="81">
                  <c:v>2394</c:v>
                </c:pt>
                <c:pt idx="82">
                  <c:v>2421</c:v>
                </c:pt>
                <c:pt idx="83">
                  <c:v>2448</c:v>
                </c:pt>
                <c:pt idx="84">
                  <c:v>2474</c:v>
                </c:pt>
                <c:pt idx="85">
                  <c:v>2499</c:v>
                </c:pt>
                <c:pt idx="86">
                  <c:v>2523</c:v>
                </c:pt>
                <c:pt idx="87">
                  <c:v>2546</c:v>
                </c:pt>
                <c:pt idx="88">
                  <c:v>2568</c:v>
                </c:pt>
                <c:pt idx="89">
                  <c:v>2590</c:v>
                </c:pt>
                <c:pt idx="90">
                  <c:v>2611</c:v>
                </c:pt>
                <c:pt idx="91">
                  <c:v>2631</c:v>
                </c:pt>
                <c:pt idx="92">
                  <c:v>2650</c:v>
                </c:pt>
                <c:pt idx="93">
                  <c:v>2669</c:v>
                </c:pt>
                <c:pt idx="94">
                  <c:v>2687</c:v>
                </c:pt>
                <c:pt idx="95">
                  <c:v>2704</c:v>
                </c:pt>
                <c:pt idx="96">
                  <c:v>2721</c:v>
                </c:pt>
                <c:pt idx="97">
                  <c:v>2737</c:v>
                </c:pt>
                <c:pt idx="98">
                  <c:v>2752</c:v>
                </c:pt>
                <c:pt idx="99">
                  <c:v>2767</c:v>
                </c:pt>
                <c:pt idx="100">
                  <c:v>2781</c:v>
                </c:pt>
                <c:pt idx="101">
                  <c:v>2794</c:v>
                </c:pt>
                <c:pt idx="102">
                  <c:v>2807</c:v>
                </c:pt>
                <c:pt idx="103">
                  <c:v>2820</c:v>
                </c:pt>
                <c:pt idx="104">
                  <c:v>2832</c:v>
                </c:pt>
                <c:pt idx="105">
                  <c:v>2844</c:v>
                </c:pt>
                <c:pt idx="106">
                  <c:v>2855</c:v>
                </c:pt>
                <c:pt idx="107">
                  <c:v>2865</c:v>
                </c:pt>
                <c:pt idx="108">
                  <c:v>2876</c:v>
                </c:pt>
                <c:pt idx="109">
                  <c:v>2885</c:v>
                </c:pt>
                <c:pt idx="110">
                  <c:v>2895</c:v>
                </c:pt>
                <c:pt idx="111">
                  <c:v>2904</c:v>
                </c:pt>
                <c:pt idx="112">
                  <c:v>2912</c:v>
                </c:pt>
                <c:pt idx="113">
                  <c:v>2921</c:v>
                </c:pt>
                <c:pt idx="114">
                  <c:v>2928</c:v>
                </c:pt>
                <c:pt idx="115">
                  <c:v>2936</c:v>
                </c:pt>
                <c:pt idx="116">
                  <c:v>2943</c:v>
                </c:pt>
                <c:pt idx="117">
                  <c:v>2950</c:v>
                </c:pt>
                <c:pt idx="118">
                  <c:v>2957</c:v>
                </c:pt>
                <c:pt idx="119">
                  <c:v>2963</c:v>
                </c:pt>
                <c:pt idx="120">
                  <c:v>2969</c:v>
                </c:pt>
                <c:pt idx="121">
                  <c:v>2975</c:v>
                </c:pt>
                <c:pt idx="122">
                  <c:v>2981</c:v>
                </c:pt>
                <c:pt idx="123">
                  <c:v>2986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D48-40F2-971D-E231D6E31A6C}"/>
            </c:ext>
          </c:extLst>
        </c:ser>
        <c:ser>
          <c:idx val="2"/>
          <c:order val="2"/>
          <c:tx>
            <c:strRef>
              <c:f>[MIT_Model_Validation_0721_V3_Graphing.xlsx]Maryland!$F$1</c:f>
              <c:strCache>
                <c:ptCount val="1"/>
                <c:pt idx="0">
                  <c:v>predict_cum_death_1wk_before_pk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[MIT_Model_Validation_0721_V3_Graphing.xlsx]Maryland!$F$61:$F$177</c:f>
              <c:numCache>
                <c:formatCode>General</c:formatCode>
                <c:ptCount val="117"/>
                <c:pt idx="36">
                  <c:v>882</c:v>
                </c:pt>
                <c:pt idx="37">
                  <c:v>939</c:v>
                </c:pt>
                <c:pt idx="38">
                  <c:v>998</c:v>
                </c:pt>
                <c:pt idx="39">
                  <c:v>1057</c:v>
                </c:pt>
                <c:pt idx="40">
                  <c:v>1117</c:v>
                </c:pt>
                <c:pt idx="41">
                  <c:v>1178</c:v>
                </c:pt>
                <c:pt idx="42">
                  <c:v>1239</c:v>
                </c:pt>
                <c:pt idx="43">
                  <c:v>1300</c:v>
                </c:pt>
                <c:pt idx="44">
                  <c:v>1362</c:v>
                </c:pt>
                <c:pt idx="45">
                  <c:v>1424</c:v>
                </c:pt>
                <c:pt idx="46">
                  <c:v>1485</c:v>
                </c:pt>
                <c:pt idx="47">
                  <c:v>1547</c:v>
                </c:pt>
                <c:pt idx="48">
                  <c:v>1609</c:v>
                </c:pt>
                <c:pt idx="49">
                  <c:v>1670</c:v>
                </c:pt>
                <c:pt idx="50">
                  <c:v>1731</c:v>
                </c:pt>
                <c:pt idx="51">
                  <c:v>1791</c:v>
                </c:pt>
                <c:pt idx="52">
                  <c:v>1851</c:v>
                </c:pt>
                <c:pt idx="53">
                  <c:v>1910</c:v>
                </c:pt>
                <c:pt idx="54">
                  <c:v>1968</c:v>
                </c:pt>
                <c:pt idx="55">
                  <c:v>2026</c:v>
                </c:pt>
                <c:pt idx="56">
                  <c:v>2083</c:v>
                </c:pt>
                <c:pt idx="57">
                  <c:v>2139</c:v>
                </c:pt>
                <c:pt idx="58">
                  <c:v>2194</c:v>
                </c:pt>
                <c:pt idx="59">
                  <c:v>2249</c:v>
                </c:pt>
                <c:pt idx="60">
                  <c:v>2302</c:v>
                </c:pt>
                <c:pt idx="61">
                  <c:v>2354</c:v>
                </c:pt>
                <c:pt idx="62">
                  <c:v>2406</c:v>
                </c:pt>
                <c:pt idx="63">
                  <c:v>2456</c:v>
                </c:pt>
                <c:pt idx="64">
                  <c:v>2505</c:v>
                </c:pt>
                <c:pt idx="65">
                  <c:v>2553</c:v>
                </c:pt>
                <c:pt idx="66">
                  <c:v>2600</c:v>
                </c:pt>
                <c:pt idx="67">
                  <c:v>2646</c:v>
                </c:pt>
                <c:pt idx="68">
                  <c:v>2691</c:v>
                </c:pt>
                <c:pt idx="69">
                  <c:v>2735</c:v>
                </c:pt>
                <c:pt idx="70">
                  <c:v>2778</c:v>
                </c:pt>
                <c:pt idx="71">
                  <c:v>2819</c:v>
                </c:pt>
                <c:pt idx="72">
                  <c:v>2860</c:v>
                </c:pt>
                <c:pt idx="73">
                  <c:v>2899</c:v>
                </c:pt>
                <c:pt idx="74">
                  <c:v>2937</c:v>
                </c:pt>
                <c:pt idx="75">
                  <c:v>2975</c:v>
                </c:pt>
                <c:pt idx="76">
                  <c:v>3011</c:v>
                </c:pt>
                <c:pt idx="77">
                  <c:v>3046</c:v>
                </c:pt>
                <c:pt idx="78">
                  <c:v>3080</c:v>
                </c:pt>
                <c:pt idx="79">
                  <c:v>3114</c:v>
                </c:pt>
                <c:pt idx="80">
                  <c:v>3146</c:v>
                </c:pt>
                <c:pt idx="81">
                  <c:v>3177</c:v>
                </c:pt>
                <c:pt idx="82">
                  <c:v>3207</c:v>
                </c:pt>
                <c:pt idx="83">
                  <c:v>3237</c:v>
                </c:pt>
                <c:pt idx="84">
                  <c:v>3265</c:v>
                </c:pt>
                <c:pt idx="85">
                  <c:v>3293</c:v>
                </c:pt>
                <c:pt idx="86">
                  <c:v>3319</c:v>
                </c:pt>
                <c:pt idx="87">
                  <c:v>3345</c:v>
                </c:pt>
                <c:pt idx="88">
                  <c:v>3370</c:v>
                </c:pt>
                <c:pt idx="89">
                  <c:v>3395</c:v>
                </c:pt>
                <c:pt idx="90">
                  <c:v>3418</c:v>
                </c:pt>
                <c:pt idx="91">
                  <c:v>3441</c:v>
                </c:pt>
                <c:pt idx="92">
                  <c:v>3463</c:v>
                </c:pt>
                <c:pt idx="93">
                  <c:v>3484</c:v>
                </c:pt>
                <c:pt idx="94">
                  <c:v>3504</c:v>
                </c:pt>
                <c:pt idx="95">
                  <c:v>3524</c:v>
                </c:pt>
                <c:pt idx="96">
                  <c:v>3543</c:v>
                </c:pt>
                <c:pt idx="97">
                  <c:v>3562</c:v>
                </c:pt>
                <c:pt idx="98">
                  <c:v>3579</c:v>
                </c:pt>
                <c:pt idx="99">
                  <c:v>3597</c:v>
                </c:pt>
                <c:pt idx="100">
                  <c:v>3613</c:v>
                </c:pt>
                <c:pt idx="101">
                  <c:v>3629</c:v>
                </c:pt>
                <c:pt idx="102">
                  <c:v>3645</c:v>
                </c:pt>
                <c:pt idx="103">
                  <c:v>3660</c:v>
                </c:pt>
                <c:pt idx="104">
                  <c:v>3674</c:v>
                </c:pt>
                <c:pt idx="105">
                  <c:v>3688</c:v>
                </c:pt>
                <c:pt idx="106">
                  <c:v>3702</c:v>
                </c:pt>
                <c:pt idx="107">
                  <c:v>3715</c:v>
                </c:pt>
                <c:pt idx="108">
                  <c:v>3727</c:v>
                </c:pt>
                <c:pt idx="109">
                  <c:v>3739</c:v>
                </c:pt>
                <c:pt idx="110">
                  <c:v>3751</c:v>
                </c:pt>
                <c:pt idx="111">
                  <c:v>3762</c:v>
                </c:pt>
                <c:pt idx="112">
                  <c:v>3773</c:v>
                </c:pt>
                <c:pt idx="113">
                  <c:v>3784</c:v>
                </c:pt>
                <c:pt idx="114">
                  <c:v>3794</c:v>
                </c:pt>
                <c:pt idx="115">
                  <c:v>3803</c:v>
                </c:pt>
                <c:pt idx="116">
                  <c:v>3813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D48-40F2-971D-E231D6E31A6C}"/>
            </c:ext>
          </c:extLst>
        </c:ser>
        <c:ser>
          <c:idx val="3"/>
          <c:order val="3"/>
          <c:tx>
            <c:strRef>
              <c:f>[MIT_Model_Validation_0721_V3_Graphing.xlsx]Maryland!$H$1</c:f>
              <c:strCache>
                <c:ptCount val="1"/>
                <c:pt idx="0">
                  <c:v>predict_cum_death_pk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[MIT_Model_Validation_0721_V3_Graphing.xlsx]Maryland!$H$68:$H$177</c:f>
              <c:numCache>
                <c:formatCode>General</c:formatCode>
                <c:ptCount val="110"/>
                <c:pt idx="36">
                  <c:v>1330</c:v>
                </c:pt>
                <c:pt idx="37">
                  <c:v>1400</c:v>
                </c:pt>
                <c:pt idx="38">
                  <c:v>1470</c:v>
                </c:pt>
                <c:pt idx="39">
                  <c:v>1541</c:v>
                </c:pt>
                <c:pt idx="40">
                  <c:v>1613</c:v>
                </c:pt>
                <c:pt idx="41">
                  <c:v>1685</c:v>
                </c:pt>
                <c:pt idx="42">
                  <c:v>1757</c:v>
                </c:pt>
                <c:pt idx="43">
                  <c:v>1829</c:v>
                </c:pt>
                <c:pt idx="44">
                  <c:v>1902</c:v>
                </c:pt>
                <c:pt idx="45">
                  <c:v>1974</c:v>
                </c:pt>
                <c:pt idx="46">
                  <c:v>2046</c:v>
                </c:pt>
                <c:pt idx="47">
                  <c:v>2118</c:v>
                </c:pt>
                <c:pt idx="48">
                  <c:v>2189</c:v>
                </c:pt>
                <c:pt idx="49">
                  <c:v>2260</c:v>
                </c:pt>
                <c:pt idx="50">
                  <c:v>2331</c:v>
                </c:pt>
                <c:pt idx="51">
                  <c:v>2400</c:v>
                </c:pt>
                <c:pt idx="52">
                  <c:v>2470</c:v>
                </c:pt>
                <c:pt idx="53">
                  <c:v>2538</c:v>
                </c:pt>
                <c:pt idx="54">
                  <c:v>2605</c:v>
                </c:pt>
                <c:pt idx="55">
                  <c:v>2672</c:v>
                </c:pt>
                <c:pt idx="56">
                  <c:v>2738</c:v>
                </c:pt>
                <c:pt idx="57">
                  <c:v>2802</c:v>
                </c:pt>
                <c:pt idx="58">
                  <c:v>2866</c:v>
                </c:pt>
                <c:pt idx="59">
                  <c:v>2929</c:v>
                </c:pt>
                <c:pt idx="60">
                  <c:v>2990</c:v>
                </c:pt>
                <c:pt idx="61">
                  <c:v>3050</c:v>
                </c:pt>
                <c:pt idx="62">
                  <c:v>3110</c:v>
                </c:pt>
                <c:pt idx="63">
                  <c:v>3167</c:v>
                </c:pt>
                <c:pt idx="64">
                  <c:v>3224</c:v>
                </c:pt>
                <c:pt idx="65">
                  <c:v>3280</c:v>
                </c:pt>
                <c:pt idx="66">
                  <c:v>3334</c:v>
                </c:pt>
                <c:pt idx="67">
                  <c:v>3387</c:v>
                </c:pt>
                <c:pt idx="68">
                  <c:v>3439</c:v>
                </c:pt>
                <c:pt idx="69">
                  <c:v>3489</c:v>
                </c:pt>
                <c:pt idx="70">
                  <c:v>3538</c:v>
                </c:pt>
                <c:pt idx="71">
                  <c:v>3586</c:v>
                </c:pt>
                <c:pt idx="72">
                  <c:v>3633</c:v>
                </c:pt>
                <c:pt idx="73">
                  <c:v>3679</c:v>
                </c:pt>
                <c:pt idx="74">
                  <c:v>3723</c:v>
                </c:pt>
                <c:pt idx="75">
                  <c:v>3766</c:v>
                </c:pt>
                <c:pt idx="76">
                  <c:v>3808</c:v>
                </c:pt>
                <c:pt idx="77">
                  <c:v>3848</c:v>
                </c:pt>
                <c:pt idx="78">
                  <c:v>3888</c:v>
                </c:pt>
                <c:pt idx="79">
                  <c:v>3926</c:v>
                </c:pt>
                <c:pt idx="80">
                  <c:v>3963</c:v>
                </c:pt>
                <c:pt idx="81">
                  <c:v>3999</c:v>
                </c:pt>
                <c:pt idx="82">
                  <c:v>4034</c:v>
                </c:pt>
                <c:pt idx="83">
                  <c:v>4068</c:v>
                </c:pt>
                <c:pt idx="84">
                  <c:v>4101</c:v>
                </c:pt>
                <c:pt idx="85">
                  <c:v>4132</c:v>
                </c:pt>
                <c:pt idx="86">
                  <c:v>4163</c:v>
                </c:pt>
                <c:pt idx="87">
                  <c:v>4193</c:v>
                </c:pt>
                <c:pt idx="88">
                  <c:v>4222</c:v>
                </c:pt>
                <c:pt idx="89">
                  <c:v>4249</c:v>
                </c:pt>
                <c:pt idx="90">
                  <c:v>4276</c:v>
                </c:pt>
                <c:pt idx="91">
                  <c:v>4302</c:v>
                </c:pt>
                <c:pt idx="92">
                  <c:v>4327</c:v>
                </c:pt>
                <c:pt idx="93">
                  <c:v>4352</c:v>
                </c:pt>
                <c:pt idx="94">
                  <c:v>4375</c:v>
                </c:pt>
                <c:pt idx="95">
                  <c:v>4398</c:v>
                </c:pt>
                <c:pt idx="96">
                  <c:v>4420</c:v>
                </c:pt>
                <c:pt idx="97">
                  <c:v>4441</c:v>
                </c:pt>
                <c:pt idx="98">
                  <c:v>4461</c:v>
                </c:pt>
                <c:pt idx="99">
                  <c:v>4481</c:v>
                </c:pt>
                <c:pt idx="100">
                  <c:v>4500</c:v>
                </c:pt>
                <c:pt idx="101">
                  <c:v>4518</c:v>
                </c:pt>
                <c:pt idx="102">
                  <c:v>4535</c:v>
                </c:pt>
                <c:pt idx="103">
                  <c:v>4552</c:v>
                </c:pt>
                <c:pt idx="104">
                  <c:v>4569</c:v>
                </c:pt>
                <c:pt idx="105">
                  <c:v>4584</c:v>
                </c:pt>
                <c:pt idx="106">
                  <c:v>4600</c:v>
                </c:pt>
                <c:pt idx="107">
                  <c:v>4614</c:v>
                </c:pt>
                <c:pt idx="108">
                  <c:v>4628</c:v>
                </c:pt>
                <c:pt idx="109">
                  <c:v>4642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D48-40F2-971D-E231D6E31A6C}"/>
            </c:ext>
          </c:extLst>
        </c:ser>
        <c:ser>
          <c:idx val="4"/>
          <c:order val="4"/>
          <c:tx>
            <c:strRef>
              <c:f>[MIT_Model_Validation_0721_V3_Graphing.xlsx]Maryland!$J$1</c:f>
              <c:strCache>
                <c:ptCount val="1"/>
                <c:pt idx="0">
                  <c:v>predict_cum_death_1wk_after_pk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[MIT_Model_Validation_0721_V3_Graphing.xlsx]Maryland!$J$75:$J$177</c:f>
              <c:numCache>
                <c:formatCode>General</c:formatCode>
                <c:ptCount val="103"/>
                <c:pt idx="36">
                  <c:v>1767</c:v>
                </c:pt>
                <c:pt idx="37">
                  <c:v>1842</c:v>
                </c:pt>
                <c:pt idx="38">
                  <c:v>1918</c:v>
                </c:pt>
                <c:pt idx="39">
                  <c:v>1995</c:v>
                </c:pt>
                <c:pt idx="40">
                  <c:v>2072</c:v>
                </c:pt>
                <c:pt idx="41">
                  <c:v>2150</c:v>
                </c:pt>
                <c:pt idx="42">
                  <c:v>2227</c:v>
                </c:pt>
                <c:pt idx="43">
                  <c:v>2305</c:v>
                </c:pt>
                <c:pt idx="44">
                  <c:v>2383</c:v>
                </c:pt>
                <c:pt idx="45">
                  <c:v>2461</c:v>
                </c:pt>
                <c:pt idx="46">
                  <c:v>2539</c:v>
                </c:pt>
                <c:pt idx="47">
                  <c:v>2616</c:v>
                </c:pt>
                <c:pt idx="48">
                  <c:v>2694</c:v>
                </c:pt>
                <c:pt idx="49">
                  <c:v>2770</c:v>
                </c:pt>
                <c:pt idx="50">
                  <c:v>2847</c:v>
                </c:pt>
                <c:pt idx="51">
                  <c:v>2922</c:v>
                </c:pt>
                <c:pt idx="52">
                  <c:v>2997</c:v>
                </c:pt>
                <c:pt idx="53">
                  <c:v>3072</c:v>
                </c:pt>
                <c:pt idx="54">
                  <c:v>3145</c:v>
                </c:pt>
                <c:pt idx="55">
                  <c:v>3218</c:v>
                </c:pt>
                <c:pt idx="56">
                  <c:v>3289</c:v>
                </c:pt>
                <c:pt idx="57">
                  <c:v>3360</c:v>
                </c:pt>
                <c:pt idx="58">
                  <c:v>3430</c:v>
                </c:pt>
                <c:pt idx="59">
                  <c:v>3499</c:v>
                </c:pt>
                <c:pt idx="60">
                  <c:v>3566</c:v>
                </c:pt>
                <c:pt idx="61">
                  <c:v>3632</c:v>
                </c:pt>
                <c:pt idx="62">
                  <c:v>3698</c:v>
                </c:pt>
                <c:pt idx="63">
                  <c:v>3761</c:v>
                </c:pt>
                <c:pt idx="64">
                  <c:v>3824</c:v>
                </c:pt>
                <c:pt idx="65">
                  <c:v>3885</c:v>
                </c:pt>
                <c:pt idx="66">
                  <c:v>3946</c:v>
                </c:pt>
                <c:pt idx="67">
                  <c:v>4004</c:v>
                </c:pt>
                <c:pt idx="68">
                  <c:v>4062</c:v>
                </c:pt>
                <c:pt idx="69">
                  <c:v>4118</c:v>
                </c:pt>
                <c:pt idx="70">
                  <c:v>4172</c:v>
                </c:pt>
                <c:pt idx="71">
                  <c:v>4226</c:v>
                </c:pt>
                <c:pt idx="72">
                  <c:v>4278</c:v>
                </c:pt>
                <c:pt idx="73">
                  <c:v>4328</c:v>
                </c:pt>
                <c:pt idx="74">
                  <c:v>4377</c:v>
                </c:pt>
                <c:pt idx="75">
                  <c:v>4425</c:v>
                </c:pt>
                <c:pt idx="76">
                  <c:v>4472</c:v>
                </c:pt>
                <c:pt idx="77">
                  <c:v>4517</c:v>
                </c:pt>
                <c:pt idx="78">
                  <c:v>4561</c:v>
                </c:pt>
                <c:pt idx="79">
                  <c:v>4603</c:v>
                </c:pt>
                <c:pt idx="80">
                  <c:v>4645</c:v>
                </c:pt>
                <c:pt idx="81">
                  <c:v>4685</c:v>
                </c:pt>
                <c:pt idx="82">
                  <c:v>4723</c:v>
                </c:pt>
                <c:pt idx="83">
                  <c:v>4761</c:v>
                </c:pt>
                <c:pt idx="84">
                  <c:v>4797</c:v>
                </c:pt>
                <c:pt idx="85">
                  <c:v>4832</c:v>
                </c:pt>
                <c:pt idx="86">
                  <c:v>4866</c:v>
                </c:pt>
                <c:pt idx="87">
                  <c:v>4898</c:v>
                </c:pt>
                <c:pt idx="88">
                  <c:v>4930</c:v>
                </c:pt>
                <c:pt idx="89">
                  <c:v>4960</c:v>
                </c:pt>
                <c:pt idx="90">
                  <c:v>4990</c:v>
                </c:pt>
                <c:pt idx="91">
                  <c:v>5018</c:v>
                </c:pt>
                <c:pt idx="92">
                  <c:v>5045</c:v>
                </c:pt>
                <c:pt idx="93">
                  <c:v>5071</c:v>
                </c:pt>
                <c:pt idx="94">
                  <c:v>5097</c:v>
                </c:pt>
                <c:pt idx="95">
                  <c:v>5121</c:v>
                </c:pt>
                <c:pt idx="96">
                  <c:v>5144</c:v>
                </c:pt>
                <c:pt idx="97">
                  <c:v>5167</c:v>
                </c:pt>
                <c:pt idx="98">
                  <c:v>5188</c:v>
                </c:pt>
                <c:pt idx="99">
                  <c:v>5209</c:v>
                </c:pt>
                <c:pt idx="100">
                  <c:v>5229</c:v>
                </c:pt>
                <c:pt idx="101">
                  <c:v>5248</c:v>
                </c:pt>
                <c:pt idx="102">
                  <c:v>5267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D48-40F2-971D-E231D6E31A6C}"/>
            </c:ext>
          </c:extLst>
        </c:ser>
        <c:ser>
          <c:idx val="5"/>
          <c:order val="5"/>
          <c:tx>
            <c:strRef>
              <c:f>[MIT_Model_Validation_0721_V3_Graphing.xlsx]Maryland!$L$1</c:f>
              <c:strCache>
                <c:ptCount val="1"/>
                <c:pt idx="0">
                  <c:v>predict_cum_death_2wk_after_pk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[MIT_Model_Validation_0721_V3_Graphing.xlsx]Maryland!$A$82:$A$177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[MIT_Model_Validation_0721_V3_Graphing.xlsx]Maryland!$L$82:$L$177</c:f>
              <c:numCache>
                <c:formatCode>General</c:formatCode>
                <c:ptCount val="96"/>
                <c:pt idx="36">
                  <c:v>2150</c:v>
                </c:pt>
                <c:pt idx="37">
                  <c:v>2221</c:v>
                </c:pt>
                <c:pt idx="38">
                  <c:v>2292</c:v>
                </c:pt>
                <c:pt idx="39">
                  <c:v>2362</c:v>
                </c:pt>
                <c:pt idx="40">
                  <c:v>2433</c:v>
                </c:pt>
                <c:pt idx="41">
                  <c:v>2503</c:v>
                </c:pt>
                <c:pt idx="42">
                  <c:v>2573</c:v>
                </c:pt>
                <c:pt idx="43">
                  <c:v>2642</c:v>
                </c:pt>
                <c:pt idx="44">
                  <c:v>2711</c:v>
                </c:pt>
                <c:pt idx="45">
                  <c:v>2779</c:v>
                </c:pt>
                <c:pt idx="46">
                  <c:v>2847</c:v>
                </c:pt>
                <c:pt idx="47">
                  <c:v>2914</c:v>
                </c:pt>
                <c:pt idx="48">
                  <c:v>2980</c:v>
                </c:pt>
                <c:pt idx="49">
                  <c:v>3045</c:v>
                </c:pt>
                <c:pt idx="50">
                  <c:v>3110</c:v>
                </c:pt>
                <c:pt idx="51">
                  <c:v>3174</c:v>
                </c:pt>
                <c:pt idx="52">
                  <c:v>3236</c:v>
                </c:pt>
                <c:pt idx="53">
                  <c:v>3298</c:v>
                </c:pt>
                <c:pt idx="54">
                  <c:v>3358</c:v>
                </c:pt>
                <c:pt idx="55">
                  <c:v>3418</c:v>
                </c:pt>
                <c:pt idx="56">
                  <c:v>3476</c:v>
                </c:pt>
                <c:pt idx="57">
                  <c:v>3533</c:v>
                </c:pt>
                <c:pt idx="58">
                  <c:v>3589</c:v>
                </c:pt>
                <c:pt idx="59">
                  <c:v>3644</c:v>
                </c:pt>
                <c:pt idx="60">
                  <c:v>3698</c:v>
                </c:pt>
                <c:pt idx="61">
                  <c:v>3750</c:v>
                </c:pt>
                <c:pt idx="62">
                  <c:v>3801</c:v>
                </c:pt>
                <c:pt idx="63">
                  <c:v>3851</c:v>
                </c:pt>
                <c:pt idx="64">
                  <c:v>3899</c:v>
                </c:pt>
                <c:pt idx="65">
                  <c:v>3947</c:v>
                </c:pt>
                <c:pt idx="66">
                  <c:v>3993</c:v>
                </c:pt>
                <c:pt idx="67">
                  <c:v>4037</c:v>
                </c:pt>
                <c:pt idx="68">
                  <c:v>4081</c:v>
                </c:pt>
                <c:pt idx="69">
                  <c:v>4123</c:v>
                </c:pt>
                <c:pt idx="70">
                  <c:v>4164</c:v>
                </c:pt>
                <c:pt idx="71">
                  <c:v>4204</c:v>
                </c:pt>
                <c:pt idx="72">
                  <c:v>4242</c:v>
                </c:pt>
                <c:pt idx="73">
                  <c:v>4280</c:v>
                </c:pt>
                <c:pt idx="74">
                  <c:v>4316</c:v>
                </c:pt>
                <c:pt idx="75">
                  <c:v>4350</c:v>
                </c:pt>
                <c:pt idx="76">
                  <c:v>4384</c:v>
                </c:pt>
                <c:pt idx="77">
                  <c:v>4417</c:v>
                </c:pt>
                <c:pt idx="78">
                  <c:v>4448</c:v>
                </c:pt>
                <c:pt idx="79">
                  <c:v>4478</c:v>
                </c:pt>
                <c:pt idx="80">
                  <c:v>4508</c:v>
                </c:pt>
                <c:pt idx="81">
                  <c:v>4536</c:v>
                </c:pt>
                <c:pt idx="82">
                  <c:v>4563</c:v>
                </c:pt>
                <c:pt idx="83">
                  <c:v>4589</c:v>
                </c:pt>
                <c:pt idx="84">
                  <c:v>4614</c:v>
                </c:pt>
                <c:pt idx="85">
                  <c:v>4638</c:v>
                </c:pt>
                <c:pt idx="86">
                  <c:v>4661</c:v>
                </c:pt>
                <c:pt idx="87">
                  <c:v>4683</c:v>
                </c:pt>
                <c:pt idx="88">
                  <c:v>4705</c:v>
                </c:pt>
                <c:pt idx="89">
                  <c:v>4725</c:v>
                </c:pt>
                <c:pt idx="90">
                  <c:v>4745</c:v>
                </c:pt>
                <c:pt idx="91">
                  <c:v>4764</c:v>
                </c:pt>
                <c:pt idx="92">
                  <c:v>4782</c:v>
                </c:pt>
                <c:pt idx="93">
                  <c:v>4799</c:v>
                </c:pt>
                <c:pt idx="94">
                  <c:v>4815</c:v>
                </c:pt>
                <c:pt idx="95">
                  <c:v>4831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CD48-40F2-971D-E231D6E31A6C}"/>
            </c:ext>
          </c:extLst>
        </c:ser>
        <c:ser>
          <c:idx val="6"/>
          <c:order val="6"/>
          <c:tx>
            <c:strRef>
              <c:f>[MIT_Model_Validation_0721_V3_Graphing.xlsx]Maryland!$P$1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7288758894287718"/>
                  <c:y val="-5.1261266012712761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052767792829248"/>
                      <c:h val="0.102528721033424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CD48-40F2-971D-E231D6E31A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D48-40F2-971D-E231D6E31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[MIT_Model_Validation_0721_V3_Graphing.xlsx]Maryland!$P$2:$P$3</c:f>
              <c:numCache>
                <c:formatCode>m/d/yyyy</c:formatCode>
                <c:ptCount val="2"/>
                <c:pt idx="0">
                  <c:v>43953</c:v>
                </c:pt>
                <c:pt idx="1">
                  <c:v>43953</c:v>
                </c:pt>
              </c:numCache>
            </c:numRef>
          </c:xVal>
          <c:yVal>
            <c:numRef>
              <c:f>[MIT_Model_Validation_0721_V3_Graphing.xlsx]Maryland!$Q$2:$Q$3</c:f>
              <c:numCache>
                <c:formatCode>General</c:formatCode>
                <c:ptCount val="2"/>
                <c:pt idx="0">
                  <c:v>1251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CD48-40F2-971D-E231D6E31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  <c:majorUnit val="800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3255448420797805"/>
          <c:y val="0.14840629895158741"/>
          <c:w val="0.56433930505015895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Spain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Spain!$C$1</c:f>
              <c:strCache>
                <c:ptCount val="1"/>
                <c:pt idx="0">
                  <c:v>Spain_inc_death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Spain!$A$2:$A$208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Spain!$C$2:$C$208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7</c:v>
                </c:pt>
                <c:pt idx="47">
                  <c:v>11</c:v>
                </c:pt>
                <c:pt idx="48">
                  <c:v>7</c:v>
                </c:pt>
                <c:pt idx="49">
                  <c:v>19</c:v>
                </c:pt>
                <c:pt idx="50">
                  <c:v>1</c:v>
                </c:pt>
                <c:pt idx="51">
                  <c:v>78</c:v>
                </c:pt>
                <c:pt idx="52">
                  <c:v>62</c:v>
                </c:pt>
                <c:pt idx="53">
                  <c:v>94</c:v>
                </c:pt>
                <c:pt idx="54">
                  <c:v>53</c:v>
                </c:pt>
                <c:pt idx="55">
                  <c:v>191</c:v>
                </c:pt>
                <c:pt idx="56">
                  <c:v>90</c:v>
                </c:pt>
                <c:pt idx="57">
                  <c:v>207</c:v>
                </c:pt>
                <c:pt idx="58">
                  <c:v>213</c:v>
                </c:pt>
                <c:pt idx="59">
                  <c:v>332</c:v>
                </c:pt>
                <c:pt idx="60">
                  <c:v>397</c:v>
                </c:pt>
                <c:pt idx="61">
                  <c:v>539</c:v>
                </c:pt>
                <c:pt idx="62">
                  <c:v>497</c:v>
                </c:pt>
                <c:pt idx="63">
                  <c:v>839</c:v>
                </c:pt>
                <c:pt idx="64">
                  <c:v>718</c:v>
                </c:pt>
                <c:pt idx="65">
                  <c:v>773</c:v>
                </c:pt>
                <c:pt idx="66">
                  <c:v>844</c:v>
                </c:pt>
                <c:pt idx="67">
                  <c:v>821</c:v>
                </c:pt>
                <c:pt idx="68">
                  <c:v>913</c:v>
                </c:pt>
                <c:pt idx="69">
                  <c:v>748</c:v>
                </c:pt>
                <c:pt idx="70">
                  <c:v>923</c:v>
                </c:pt>
                <c:pt idx="71">
                  <c:v>961</c:v>
                </c:pt>
                <c:pt idx="72">
                  <c:v>850</c:v>
                </c:pt>
                <c:pt idx="73">
                  <c:v>749</c:v>
                </c:pt>
                <c:pt idx="74">
                  <c:v>694</c:v>
                </c:pt>
                <c:pt idx="75">
                  <c:v>700</c:v>
                </c:pt>
                <c:pt idx="76">
                  <c:v>704</c:v>
                </c:pt>
                <c:pt idx="77">
                  <c:v>747</c:v>
                </c:pt>
                <c:pt idx="78">
                  <c:v>655</c:v>
                </c:pt>
                <c:pt idx="79">
                  <c:v>634</c:v>
                </c:pt>
                <c:pt idx="80">
                  <c:v>525</c:v>
                </c:pt>
                <c:pt idx="81">
                  <c:v>603</c:v>
                </c:pt>
                <c:pt idx="82">
                  <c:v>547</c:v>
                </c:pt>
                <c:pt idx="83">
                  <c:v>300</c:v>
                </c:pt>
                <c:pt idx="84">
                  <c:v>652</c:v>
                </c:pt>
                <c:pt idx="85">
                  <c:v>607</c:v>
                </c:pt>
                <c:pt idx="86">
                  <c:v>687</c:v>
                </c:pt>
                <c:pt idx="87">
                  <c:v>41</c:v>
                </c:pt>
                <c:pt idx="88">
                  <c:v>410</c:v>
                </c:pt>
                <c:pt idx="89">
                  <c:v>399</c:v>
                </c:pt>
                <c:pt idx="90">
                  <c:v>430</c:v>
                </c:pt>
                <c:pt idx="91">
                  <c:v>435</c:v>
                </c:pt>
                <c:pt idx="92">
                  <c:v>440</c:v>
                </c:pt>
                <c:pt idx="93">
                  <c:v>367</c:v>
                </c:pt>
                <c:pt idx="94">
                  <c:v>378</c:v>
                </c:pt>
                <c:pt idx="95">
                  <c:v>288</c:v>
                </c:pt>
                <c:pt idx="96">
                  <c:v>331</c:v>
                </c:pt>
                <c:pt idx="97">
                  <c:v>301</c:v>
                </c:pt>
                <c:pt idx="98">
                  <c:v>453</c:v>
                </c:pt>
                <c:pt idx="99">
                  <c:v>268</c:v>
                </c:pt>
                <c:pt idx="100">
                  <c:v>0</c:v>
                </c:pt>
                <c:pt idx="101">
                  <c:v>557</c:v>
                </c:pt>
                <c:pt idx="102">
                  <c:v>164</c:v>
                </c:pt>
                <c:pt idx="103">
                  <c:v>164</c:v>
                </c:pt>
                <c:pt idx="104">
                  <c:v>185</c:v>
                </c:pt>
                <c:pt idx="105">
                  <c:v>244</c:v>
                </c:pt>
                <c:pt idx="106">
                  <c:v>213</c:v>
                </c:pt>
                <c:pt idx="107">
                  <c:v>229</c:v>
                </c:pt>
                <c:pt idx="108">
                  <c:v>179</c:v>
                </c:pt>
                <c:pt idx="109">
                  <c:v>143</c:v>
                </c:pt>
                <c:pt idx="110">
                  <c:v>123</c:v>
                </c:pt>
                <c:pt idx="111">
                  <c:v>176</c:v>
                </c:pt>
                <c:pt idx="112">
                  <c:v>184</c:v>
                </c:pt>
                <c:pt idx="113">
                  <c:v>217</c:v>
                </c:pt>
                <c:pt idx="114">
                  <c:v>138</c:v>
                </c:pt>
                <c:pt idx="115">
                  <c:v>104</c:v>
                </c:pt>
                <c:pt idx="116">
                  <c:v>0</c:v>
                </c:pt>
                <c:pt idx="117">
                  <c:v>146</c:v>
                </c:pt>
                <c:pt idx="118">
                  <c:v>69</c:v>
                </c:pt>
                <c:pt idx="119">
                  <c:v>110</c:v>
                </c:pt>
                <c:pt idx="120">
                  <c:v>52</c:v>
                </c:pt>
                <c:pt idx="121">
                  <c:v>688</c:v>
                </c:pt>
                <c:pt idx="122">
                  <c:v>50</c:v>
                </c:pt>
                <c:pt idx="123">
                  <c:v>74</c:v>
                </c:pt>
                <c:pt idx="124">
                  <c:v>0</c:v>
                </c:pt>
                <c:pt idx="125">
                  <c:v>283</c:v>
                </c:pt>
                <c:pt idx="126">
                  <c:v>0</c:v>
                </c:pt>
                <c:pt idx="127">
                  <c:v>2</c:v>
                </c:pt>
                <c:pt idx="128">
                  <c:v>2</c:v>
                </c:pt>
                <c:pt idx="129">
                  <c:v>4</c:v>
                </c:pt>
                <c:pt idx="130">
                  <c:v>2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5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1179</c:v>
                </c:pt>
                <c:pt idx="150">
                  <c:v>7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3</c:v>
                </c:pt>
                <c:pt idx="156">
                  <c:v>8</c:v>
                </c:pt>
                <c:pt idx="157">
                  <c:v>3</c:v>
                </c:pt>
                <c:pt idx="158">
                  <c:v>2</c:v>
                </c:pt>
                <c:pt idx="159">
                  <c:v>3</c:v>
                </c:pt>
                <c:pt idx="160">
                  <c:v>9</c:v>
                </c:pt>
                <c:pt idx="161">
                  <c:v>9</c:v>
                </c:pt>
                <c:pt idx="162">
                  <c:v>4</c:v>
                </c:pt>
                <c:pt idx="163">
                  <c:v>17</c:v>
                </c:pt>
                <c:pt idx="164">
                  <c:v>0</c:v>
                </c:pt>
                <c:pt idx="165">
                  <c:v>0</c:v>
                </c:pt>
                <c:pt idx="166">
                  <c:v>3</c:v>
                </c:pt>
                <c:pt idx="167">
                  <c:v>4</c:v>
                </c:pt>
                <c:pt idx="168">
                  <c:v>4</c:v>
                </c:pt>
                <c:pt idx="169">
                  <c:v>5</c:v>
                </c:pt>
                <c:pt idx="170">
                  <c:v>2</c:v>
                </c:pt>
                <c:pt idx="171">
                  <c:v>0</c:v>
                </c:pt>
                <c:pt idx="172">
                  <c:v>0</c:v>
                </c:pt>
                <c:pt idx="173">
                  <c:v>3</c:v>
                </c:pt>
                <c:pt idx="174">
                  <c:v>3</c:v>
                </c:pt>
                <c:pt idx="175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17C-4E49-B3A8-05BE110EE244}"/>
            </c:ext>
          </c:extLst>
        </c:ser>
        <c:ser>
          <c:idx val="1"/>
          <c:order val="1"/>
          <c:tx>
            <c:strRef>
              <c:f>Spain!$E$1</c:f>
              <c:strCache>
                <c:ptCount val="1"/>
                <c:pt idx="0">
                  <c:v>predict_inc_death_03-20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Spain!$A$55:$A$177</c:f>
              <c:numCache>
                <c:formatCode>m/d/yyyy</c:formatCode>
                <c:ptCount val="123"/>
                <c:pt idx="0">
                  <c:v>43905</c:v>
                </c:pt>
                <c:pt idx="1">
                  <c:v>43906</c:v>
                </c:pt>
                <c:pt idx="2">
                  <c:v>43907</c:v>
                </c:pt>
                <c:pt idx="3">
                  <c:v>43908</c:v>
                </c:pt>
                <c:pt idx="4">
                  <c:v>43909</c:v>
                </c:pt>
                <c:pt idx="5">
                  <c:v>43910</c:v>
                </c:pt>
                <c:pt idx="6">
                  <c:v>43911</c:v>
                </c:pt>
                <c:pt idx="7">
                  <c:v>43912</c:v>
                </c:pt>
                <c:pt idx="8">
                  <c:v>43913</c:v>
                </c:pt>
                <c:pt idx="9">
                  <c:v>43914</c:v>
                </c:pt>
                <c:pt idx="10">
                  <c:v>43915</c:v>
                </c:pt>
                <c:pt idx="11">
                  <c:v>43916</c:v>
                </c:pt>
                <c:pt idx="12">
                  <c:v>43917</c:v>
                </c:pt>
                <c:pt idx="13">
                  <c:v>43918</c:v>
                </c:pt>
                <c:pt idx="14">
                  <c:v>43919</c:v>
                </c:pt>
                <c:pt idx="15">
                  <c:v>43920</c:v>
                </c:pt>
                <c:pt idx="16">
                  <c:v>43921</c:v>
                </c:pt>
                <c:pt idx="17">
                  <c:v>43922</c:v>
                </c:pt>
                <c:pt idx="18">
                  <c:v>43923</c:v>
                </c:pt>
                <c:pt idx="19">
                  <c:v>43924</c:v>
                </c:pt>
                <c:pt idx="20">
                  <c:v>43925</c:v>
                </c:pt>
                <c:pt idx="21">
                  <c:v>43926</c:v>
                </c:pt>
                <c:pt idx="22">
                  <c:v>43927</c:v>
                </c:pt>
                <c:pt idx="23">
                  <c:v>43928</c:v>
                </c:pt>
                <c:pt idx="24">
                  <c:v>43929</c:v>
                </c:pt>
                <c:pt idx="25">
                  <c:v>43930</c:v>
                </c:pt>
                <c:pt idx="26">
                  <c:v>43931</c:v>
                </c:pt>
                <c:pt idx="27">
                  <c:v>43932</c:v>
                </c:pt>
                <c:pt idx="28">
                  <c:v>43933</c:v>
                </c:pt>
                <c:pt idx="29">
                  <c:v>43934</c:v>
                </c:pt>
                <c:pt idx="30">
                  <c:v>43935</c:v>
                </c:pt>
                <c:pt idx="31">
                  <c:v>43936</c:v>
                </c:pt>
                <c:pt idx="32">
                  <c:v>43937</c:v>
                </c:pt>
                <c:pt idx="33">
                  <c:v>43938</c:v>
                </c:pt>
                <c:pt idx="34">
                  <c:v>43939</c:v>
                </c:pt>
                <c:pt idx="35">
                  <c:v>43940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43946</c:v>
                </c:pt>
                <c:pt idx="42">
                  <c:v>43947</c:v>
                </c:pt>
                <c:pt idx="43">
                  <c:v>43948</c:v>
                </c:pt>
                <c:pt idx="44">
                  <c:v>43949</c:v>
                </c:pt>
                <c:pt idx="45">
                  <c:v>43950</c:v>
                </c:pt>
                <c:pt idx="46">
                  <c:v>43951</c:v>
                </c:pt>
                <c:pt idx="47">
                  <c:v>43952</c:v>
                </c:pt>
                <c:pt idx="48">
                  <c:v>43953</c:v>
                </c:pt>
                <c:pt idx="49">
                  <c:v>43954</c:v>
                </c:pt>
                <c:pt idx="50">
                  <c:v>43955</c:v>
                </c:pt>
                <c:pt idx="51">
                  <c:v>43956</c:v>
                </c:pt>
                <c:pt idx="52">
                  <c:v>43957</c:v>
                </c:pt>
                <c:pt idx="53">
                  <c:v>43958</c:v>
                </c:pt>
                <c:pt idx="54">
                  <c:v>43959</c:v>
                </c:pt>
                <c:pt idx="55">
                  <c:v>43960</c:v>
                </c:pt>
                <c:pt idx="56">
                  <c:v>43961</c:v>
                </c:pt>
                <c:pt idx="57">
                  <c:v>43962</c:v>
                </c:pt>
                <c:pt idx="58">
                  <c:v>43963</c:v>
                </c:pt>
                <c:pt idx="59">
                  <c:v>43964</c:v>
                </c:pt>
                <c:pt idx="60">
                  <c:v>43965</c:v>
                </c:pt>
                <c:pt idx="61">
                  <c:v>43966</c:v>
                </c:pt>
                <c:pt idx="62">
                  <c:v>43967</c:v>
                </c:pt>
                <c:pt idx="63">
                  <c:v>43968</c:v>
                </c:pt>
                <c:pt idx="64">
                  <c:v>43969</c:v>
                </c:pt>
                <c:pt idx="65">
                  <c:v>43970</c:v>
                </c:pt>
                <c:pt idx="66">
                  <c:v>43971</c:v>
                </c:pt>
                <c:pt idx="67">
                  <c:v>43972</c:v>
                </c:pt>
                <c:pt idx="68">
                  <c:v>43973</c:v>
                </c:pt>
                <c:pt idx="69">
                  <c:v>43974</c:v>
                </c:pt>
                <c:pt idx="70">
                  <c:v>43975</c:v>
                </c:pt>
                <c:pt idx="71">
                  <c:v>43976</c:v>
                </c:pt>
                <c:pt idx="72">
                  <c:v>43977</c:v>
                </c:pt>
                <c:pt idx="73">
                  <c:v>43978</c:v>
                </c:pt>
                <c:pt idx="74">
                  <c:v>43979</c:v>
                </c:pt>
                <c:pt idx="75">
                  <c:v>43980</c:v>
                </c:pt>
                <c:pt idx="76">
                  <c:v>43981</c:v>
                </c:pt>
                <c:pt idx="77">
                  <c:v>43982</c:v>
                </c:pt>
                <c:pt idx="78">
                  <c:v>43983</c:v>
                </c:pt>
                <c:pt idx="79">
                  <c:v>43984</c:v>
                </c:pt>
                <c:pt idx="80">
                  <c:v>43985</c:v>
                </c:pt>
                <c:pt idx="81">
                  <c:v>43986</c:v>
                </c:pt>
                <c:pt idx="82">
                  <c:v>43987</c:v>
                </c:pt>
                <c:pt idx="83">
                  <c:v>43988</c:v>
                </c:pt>
                <c:pt idx="84">
                  <c:v>43989</c:v>
                </c:pt>
                <c:pt idx="85">
                  <c:v>43990</c:v>
                </c:pt>
                <c:pt idx="86">
                  <c:v>43991</c:v>
                </c:pt>
                <c:pt idx="87">
                  <c:v>43992</c:v>
                </c:pt>
                <c:pt idx="88">
                  <c:v>43993</c:v>
                </c:pt>
                <c:pt idx="89">
                  <c:v>43994</c:v>
                </c:pt>
                <c:pt idx="90">
                  <c:v>43995</c:v>
                </c:pt>
                <c:pt idx="91">
                  <c:v>43996</c:v>
                </c:pt>
                <c:pt idx="92">
                  <c:v>43997</c:v>
                </c:pt>
                <c:pt idx="93">
                  <c:v>43998</c:v>
                </c:pt>
                <c:pt idx="94">
                  <c:v>43999</c:v>
                </c:pt>
                <c:pt idx="95">
                  <c:v>44000</c:v>
                </c:pt>
                <c:pt idx="96">
                  <c:v>44001</c:v>
                </c:pt>
                <c:pt idx="97">
                  <c:v>44002</c:v>
                </c:pt>
                <c:pt idx="98">
                  <c:v>44003</c:v>
                </c:pt>
                <c:pt idx="99">
                  <c:v>44004</c:v>
                </c:pt>
                <c:pt idx="100">
                  <c:v>44005</c:v>
                </c:pt>
                <c:pt idx="101">
                  <c:v>44006</c:v>
                </c:pt>
                <c:pt idx="102">
                  <c:v>44007</c:v>
                </c:pt>
                <c:pt idx="103">
                  <c:v>44008</c:v>
                </c:pt>
                <c:pt idx="104">
                  <c:v>44009</c:v>
                </c:pt>
                <c:pt idx="105">
                  <c:v>44010</c:v>
                </c:pt>
                <c:pt idx="106">
                  <c:v>44011</c:v>
                </c:pt>
                <c:pt idx="107">
                  <c:v>44012</c:v>
                </c:pt>
                <c:pt idx="108">
                  <c:v>44013</c:v>
                </c:pt>
                <c:pt idx="109">
                  <c:v>44014</c:v>
                </c:pt>
                <c:pt idx="110">
                  <c:v>44015</c:v>
                </c:pt>
                <c:pt idx="111">
                  <c:v>44016</c:v>
                </c:pt>
                <c:pt idx="112">
                  <c:v>44017</c:v>
                </c:pt>
                <c:pt idx="113">
                  <c:v>44018</c:v>
                </c:pt>
                <c:pt idx="114">
                  <c:v>44019</c:v>
                </c:pt>
                <c:pt idx="115">
                  <c:v>44020</c:v>
                </c:pt>
                <c:pt idx="116">
                  <c:v>44021</c:v>
                </c:pt>
                <c:pt idx="117">
                  <c:v>44022</c:v>
                </c:pt>
                <c:pt idx="118">
                  <c:v>44023</c:v>
                </c:pt>
                <c:pt idx="119">
                  <c:v>44024</c:v>
                </c:pt>
                <c:pt idx="120">
                  <c:v>44025</c:v>
                </c:pt>
                <c:pt idx="121">
                  <c:v>44026</c:v>
                </c:pt>
                <c:pt idx="122">
                  <c:v>44027</c:v>
                </c:pt>
              </c:numCache>
            </c:numRef>
          </c:xVal>
          <c:yVal>
            <c:numRef>
              <c:f>Spain!$E$55:$E$177</c:f>
              <c:numCache>
                <c:formatCode>General</c:formatCode>
                <c:ptCount val="123"/>
                <c:pt idx="5">
                  <c:v>130</c:v>
                </c:pt>
                <c:pt idx="6">
                  <c:v>203</c:v>
                </c:pt>
                <c:pt idx="7">
                  <c:v>230</c:v>
                </c:pt>
                <c:pt idx="8">
                  <c:v>258</c:v>
                </c:pt>
                <c:pt idx="9">
                  <c:v>287</c:v>
                </c:pt>
                <c:pt idx="10">
                  <c:v>316</c:v>
                </c:pt>
                <c:pt idx="11">
                  <c:v>344</c:v>
                </c:pt>
                <c:pt idx="12">
                  <c:v>372</c:v>
                </c:pt>
                <c:pt idx="13">
                  <c:v>399</c:v>
                </c:pt>
                <c:pt idx="14">
                  <c:v>425</c:v>
                </c:pt>
                <c:pt idx="15">
                  <c:v>450</c:v>
                </c:pt>
                <c:pt idx="16">
                  <c:v>473</c:v>
                </c:pt>
                <c:pt idx="17">
                  <c:v>494</c:v>
                </c:pt>
                <c:pt idx="18">
                  <c:v>515</c:v>
                </c:pt>
                <c:pt idx="19">
                  <c:v>533</c:v>
                </c:pt>
                <c:pt idx="20">
                  <c:v>549</c:v>
                </c:pt>
                <c:pt idx="21">
                  <c:v>562</c:v>
                </c:pt>
                <c:pt idx="22">
                  <c:v>575</c:v>
                </c:pt>
                <c:pt idx="23">
                  <c:v>584</c:v>
                </c:pt>
                <c:pt idx="24">
                  <c:v>594</c:v>
                </c:pt>
                <c:pt idx="25">
                  <c:v>600</c:v>
                </c:pt>
                <c:pt idx="26">
                  <c:v>604</c:v>
                </c:pt>
                <c:pt idx="27">
                  <c:v>607</c:v>
                </c:pt>
                <c:pt idx="28">
                  <c:v>607</c:v>
                </c:pt>
                <c:pt idx="29">
                  <c:v>608</c:v>
                </c:pt>
                <c:pt idx="30">
                  <c:v>605</c:v>
                </c:pt>
                <c:pt idx="31">
                  <c:v>602</c:v>
                </c:pt>
                <c:pt idx="32">
                  <c:v>598</c:v>
                </c:pt>
                <c:pt idx="33">
                  <c:v>591</c:v>
                </c:pt>
                <c:pt idx="34">
                  <c:v>584</c:v>
                </c:pt>
                <c:pt idx="35">
                  <c:v>576</c:v>
                </c:pt>
                <c:pt idx="36">
                  <c:v>568</c:v>
                </c:pt>
                <c:pt idx="37">
                  <c:v>558</c:v>
                </c:pt>
                <c:pt idx="38">
                  <c:v>547</c:v>
                </c:pt>
                <c:pt idx="39">
                  <c:v>537</c:v>
                </c:pt>
                <c:pt idx="40">
                  <c:v>524</c:v>
                </c:pt>
                <c:pt idx="41">
                  <c:v>513</c:v>
                </c:pt>
                <c:pt idx="42">
                  <c:v>500</c:v>
                </c:pt>
                <c:pt idx="43">
                  <c:v>488</c:v>
                </c:pt>
                <c:pt idx="44">
                  <c:v>475</c:v>
                </c:pt>
                <c:pt idx="45">
                  <c:v>461</c:v>
                </c:pt>
                <c:pt idx="46">
                  <c:v>449</c:v>
                </c:pt>
                <c:pt idx="47">
                  <c:v>435</c:v>
                </c:pt>
                <c:pt idx="48">
                  <c:v>422</c:v>
                </c:pt>
                <c:pt idx="49">
                  <c:v>408</c:v>
                </c:pt>
                <c:pt idx="50">
                  <c:v>396</c:v>
                </c:pt>
                <c:pt idx="51">
                  <c:v>382</c:v>
                </c:pt>
                <c:pt idx="52">
                  <c:v>369</c:v>
                </c:pt>
                <c:pt idx="53">
                  <c:v>357</c:v>
                </c:pt>
                <c:pt idx="54">
                  <c:v>344</c:v>
                </c:pt>
                <c:pt idx="55">
                  <c:v>331</c:v>
                </c:pt>
                <c:pt idx="56">
                  <c:v>320</c:v>
                </c:pt>
                <c:pt idx="57">
                  <c:v>307</c:v>
                </c:pt>
                <c:pt idx="58">
                  <c:v>296</c:v>
                </c:pt>
                <c:pt idx="59">
                  <c:v>285</c:v>
                </c:pt>
                <c:pt idx="60">
                  <c:v>273</c:v>
                </c:pt>
                <c:pt idx="61">
                  <c:v>263</c:v>
                </c:pt>
                <c:pt idx="62">
                  <c:v>252</c:v>
                </c:pt>
                <c:pt idx="63">
                  <c:v>243</c:v>
                </c:pt>
                <c:pt idx="64">
                  <c:v>232</c:v>
                </c:pt>
                <c:pt idx="65">
                  <c:v>223</c:v>
                </c:pt>
                <c:pt idx="66">
                  <c:v>213</c:v>
                </c:pt>
                <c:pt idx="67">
                  <c:v>205</c:v>
                </c:pt>
                <c:pt idx="68">
                  <c:v>196</c:v>
                </c:pt>
                <c:pt idx="69">
                  <c:v>187</c:v>
                </c:pt>
                <c:pt idx="70">
                  <c:v>180</c:v>
                </c:pt>
                <c:pt idx="71">
                  <c:v>172</c:v>
                </c:pt>
                <c:pt idx="72">
                  <c:v>164</c:v>
                </c:pt>
                <c:pt idx="73">
                  <c:v>157</c:v>
                </c:pt>
                <c:pt idx="74">
                  <c:v>151</c:v>
                </c:pt>
                <c:pt idx="75">
                  <c:v>143</c:v>
                </c:pt>
                <c:pt idx="76">
                  <c:v>137</c:v>
                </c:pt>
                <c:pt idx="77">
                  <c:v>131</c:v>
                </c:pt>
                <c:pt idx="78">
                  <c:v>126</c:v>
                </c:pt>
                <c:pt idx="79">
                  <c:v>119</c:v>
                </c:pt>
                <c:pt idx="80">
                  <c:v>114</c:v>
                </c:pt>
                <c:pt idx="81">
                  <c:v>109</c:v>
                </c:pt>
                <c:pt idx="82">
                  <c:v>104</c:v>
                </c:pt>
                <c:pt idx="83">
                  <c:v>99</c:v>
                </c:pt>
                <c:pt idx="84">
                  <c:v>95</c:v>
                </c:pt>
                <c:pt idx="85">
                  <c:v>90</c:v>
                </c:pt>
                <c:pt idx="86">
                  <c:v>86</c:v>
                </c:pt>
                <c:pt idx="87">
                  <c:v>82</c:v>
                </c:pt>
                <c:pt idx="88">
                  <c:v>79</c:v>
                </c:pt>
                <c:pt idx="89">
                  <c:v>74</c:v>
                </c:pt>
                <c:pt idx="90">
                  <c:v>71</c:v>
                </c:pt>
                <c:pt idx="91">
                  <c:v>68</c:v>
                </c:pt>
                <c:pt idx="92">
                  <c:v>65</c:v>
                </c:pt>
                <c:pt idx="93">
                  <c:v>61</c:v>
                </c:pt>
                <c:pt idx="94">
                  <c:v>59</c:v>
                </c:pt>
                <c:pt idx="95">
                  <c:v>56</c:v>
                </c:pt>
                <c:pt idx="96">
                  <c:v>53</c:v>
                </c:pt>
                <c:pt idx="97">
                  <c:v>51</c:v>
                </c:pt>
                <c:pt idx="98">
                  <c:v>48</c:v>
                </c:pt>
                <c:pt idx="99">
                  <c:v>46</c:v>
                </c:pt>
                <c:pt idx="100">
                  <c:v>44</c:v>
                </c:pt>
                <c:pt idx="101">
                  <c:v>42</c:v>
                </c:pt>
                <c:pt idx="102">
                  <c:v>39</c:v>
                </c:pt>
                <c:pt idx="103">
                  <c:v>38</c:v>
                </c:pt>
                <c:pt idx="104">
                  <c:v>36</c:v>
                </c:pt>
                <c:pt idx="105">
                  <c:v>34</c:v>
                </c:pt>
                <c:pt idx="106">
                  <c:v>33</c:v>
                </c:pt>
                <c:pt idx="107">
                  <c:v>31</c:v>
                </c:pt>
                <c:pt idx="108">
                  <c:v>30</c:v>
                </c:pt>
                <c:pt idx="109">
                  <c:v>28</c:v>
                </c:pt>
                <c:pt idx="110">
                  <c:v>27</c:v>
                </c:pt>
                <c:pt idx="111">
                  <c:v>25</c:v>
                </c:pt>
                <c:pt idx="112">
                  <c:v>24</c:v>
                </c:pt>
                <c:pt idx="113">
                  <c:v>24</c:v>
                </c:pt>
                <c:pt idx="114">
                  <c:v>22</c:v>
                </c:pt>
                <c:pt idx="115">
                  <c:v>21</c:v>
                </c:pt>
                <c:pt idx="116">
                  <c:v>19</c:v>
                </c:pt>
                <c:pt idx="117">
                  <c:v>19</c:v>
                </c:pt>
                <c:pt idx="118">
                  <c:v>18</c:v>
                </c:pt>
                <c:pt idx="119">
                  <c:v>18</c:v>
                </c:pt>
                <c:pt idx="120">
                  <c:v>16</c:v>
                </c:pt>
                <c:pt idx="121">
                  <c:v>15</c:v>
                </c:pt>
                <c:pt idx="122">
                  <c:v>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17C-4E49-B3A8-05BE110EE244}"/>
            </c:ext>
          </c:extLst>
        </c:ser>
        <c:ser>
          <c:idx val="2"/>
          <c:order val="2"/>
          <c:tx>
            <c:strRef>
              <c:f>Spain!$G$1</c:f>
              <c:strCache>
                <c:ptCount val="1"/>
                <c:pt idx="0">
                  <c:v>predict_inc_death_03-27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Spain!$A$62:$A$177</c:f>
              <c:numCache>
                <c:formatCode>m/d/yyyy</c:formatCode>
                <c:ptCount val="116"/>
                <c:pt idx="0">
                  <c:v>43912</c:v>
                </c:pt>
                <c:pt idx="1">
                  <c:v>43913</c:v>
                </c:pt>
                <c:pt idx="2">
                  <c:v>43914</c:v>
                </c:pt>
                <c:pt idx="3">
                  <c:v>43915</c:v>
                </c:pt>
                <c:pt idx="4">
                  <c:v>43916</c:v>
                </c:pt>
                <c:pt idx="5">
                  <c:v>43917</c:v>
                </c:pt>
                <c:pt idx="6">
                  <c:v>43918</c:v>
                </c:pt>
                <c:pt idx="7">
                  <c:v>43919</c:v>
                </c:pt>
                <c:pt idx="8">
                  <c:v>43920</c:v>
                </c:pt>
                <c:pt idx="9">
                  <c:v>43921</c:v>
                </c:pt>
                <c:pt idx="10">
                  <c:v>43922</c:v>
                </c:pt>
                <c:pt idx="11">
                  <c:v>43923</c:v>
                </c:pt>
                <c:pt idx="12">
                  <c:v>43924</c:v>
                </c:pt>
                <c:pt idx="13">
                  <c:v>43925</c:v>
                </c:pt>
                <c:pt idx="14">
                  <c:v>43926</c:v>
                </c:pt>
                <c:pt idx="15">
                  <c:v>43927</c:v>
                </c:pt>
                <c:pt idx="16">
                  <c:v>43928</c:v>
                </c:pt>
                <c:pt idx="17">
                  <c:v>43929</c:v>
                </c:pt>
                <c:pt idx="18">
                  <c:v>43930</c:v>
                </c:pt>
                <c:pt idx="19">
                  <c:v>43931</c:v>
                </c:pt>
                <c:pt idx="20">
                  <c:v>43932</c:v>
                </c:pt>
                <c:pt idx="21">
                  <c:v>43933</c:v>
                </c:pt>
                <c:pt idx="22">
                  <c:v>43934</c:v>
                </c:pt>
                <c:pt idx="23">
                  <c:v>43935</c:v>
                </c:pt>
                <c:pt idx="24">
                  <c:v>43936</c:v>
                </c:pt>
                <c:pt idx="25">
                  <c:v>43937</c:v>
                </c:pt>
                <c:pt idx="26">
                  <c:v>43938</c:v>
                </c:pt>
                <c:pt idx="27">
                  <c:v>43939</c:v>
                </c:pt>
                <c:pt idx="28">
                  <c:v>43940</c:v>
                </c:pt>
                <c:pt idx="29">
                  <c:v>43941</c:v>
                </c:pt>
                <c:pt idx="30">
                  <c:v>43942</c:v>
                </c:pt>
                <c:pt idx="31">
                  <c:v>43943</c:v>
                </c:pt>
                <c:pt idx="32">
                  <c:v>43944</c:v>
                </c:pt>
                <c:pt idx="33">
                  <c:v>43945</c:v>
                </c:pt>
                <c:pt idx="34">
                  <c:v>43946</c:v>
                </c:pt>
                <c:pt idx="35">
                  <c:v>43947</c:v>
                </c:pt>
                <c:pt idx="36">
                  <c:v>43948</c:v>
                </c:pt>
                <c:pt idx="37">
                  <c:v>43949</c:v>
                </c:pt>
                <c:pt idx="38">
                  <c:v>43950</c:v>
                </c:pt>
                <c:pt idx="39">
                  <c:v>43951</c:v>
                </c:pt>
                <c:pt idx="40">
                  <c:v>43952</c:v>
                </c:pt>
                <c:pt idx="41">
                  <c:v>43953</c:v>
                </c:pt>
                <c:pt idx="42">
                  <c:v>43954</c:v>
                </c:pt>
                <c:pt idx="43">
                  <c:v>43955</c:v>
                </c:pt>
                <c:pt idx="44">
                  <c:v>43956</c:v>
                </c:pt>
                <c:pt idx="45">
                  <c:v>43957</c:v>
                </c:pt>
                <c:pt idx="46">
                  <c:v>43958</c:v>
                </c:pt>
                <c:pt idx="47">
                  <c:v>43959</c:v>
                </c:pt>
                <c:pt idx="48">
                  <c:v>43960</c:v>
                </c:pt>
                <c:pt idx="49">
                  <c:v>43961</c:v>
                </c:pt>
                <c:pt idx="50">
                  <c:v>43962</c:v>
                </c:pt>
                <c:pt idx="51">
                  <c:v>43963</c:v>
                </c:pt>
                <c:pt idx="52">
                  <c:v>43964</c:v>
                </c:pt>
                <c:pt idx="53">
                  <c:v>43965</c:v>
                </c:pt>
                <c:pt idx="54">
                  <c:v>43966</c:v>
                </c:pt>
                <c:pt idx="55">
                  <c:v>43967</c:v>
                </c:pt>
                <c:pt idx="56">
                  <c:v>43968</c:v>
                </c:pt>
                <c:pt idx="57">
                  <c:v>43969</c:v>
                </c:pt>
                <c:pt idx="58">
                  <c:v>43970</c:v>
                </c:pt>
                <c:pt idx="59">
                  <c:v>43971</c:v>
                </c:pt>
                <c:pt idx="60">
                  <c:v>43972</c:v>
                </c:pt>
                <c:pt idx="61">
                  <c:v>43973</c:v>
                </c:pt>
                <c:pt idx="62">
                  <c:v>43974</c:v>
                </c:pt>
                <c:pt idx="63">
                  <c:v>43975</c:v>
                </c:pt>
                <c:pt idx="64">
                  <c:v>43976</c:v>
                </c:pt>
                <c:pt idx="65">
                  <c:v>43977</c:v>
                </c:pt>
                <c:pt idx="66">
                  <c:v>43978</c:v>
                </c:pt>
                <c:pt idx="67">
                  <c:v>43979</c:v>
                </c:pt>
                <c:pt idx="68">
                  <c:v>43980</c:v>
                </c:pt>
                <c:pt idx="69">
                  <c:v>43981</c:v>
                </c:pt>
                <c:pt idx="70">
                  <c:v>43982</c:v>
                </c:pt>
                <c:pt idx="71">
                  <c:v>43983</c:v>
                </c:pt>
                <c:pt idx="72">
                  <c:v>43984</c:v>
                </c:pt>
                <c:pt idx="73">
                  <c:v>43985</c:v>
                </c:pt>
                <c:pt idx="74">
                  <c:v>43986</c:v>
                </c:pt>
                <c:pt idx="75">
                  <c:v>43987</c:v>
                </c:pt>
                <c:pt idx="76">
                  <c:v>43988</c:v>
                </c:pt>
                <c:pt idx="77">
                  <c:v>43989</c:v>
                </c:pt>
                <c:pt idx="78">
                  <c:v>43990</c:v>
                </c:pt>
                <c:pt idx="79">
                  <c:v>43991</c:v>
                </c:pt>
                <c:pt idx="80">
                  <c:v>43992</c:v>
                </c:pt>
                <c:pt idx="81">
                  <c:v>43993</c:v>
                </c:pt>
                <c:pt idx="82">
                  <c:v>43994</c:v>
                </c:pt>
                <c:pt idx="83">
                  <c:v>43995</c:v>
                </c:pt>
                <c:pt idx="84">
                  <c:v>43996</c:v>
                </c:pt>
                <c:pt idx="85">
                  <c:v>43997</c:v>
                </c:pt>
                <c:pt idx="86">
                  <c:v>43998</c:v>
                </c:pt>
                <c:pt idx="87">
                  <c:v>43999</c:v>
                </c:pt>
                <c:pt idx="88">
                  <c:v>44000</c:v>
                </c:pt>
                <c:pt idx="89">
                  <c:v>44001</c:v>
                </c:pt>
                <c:pt idx="90">
                  <c:v>44002</c:v>
                </c:pt>
                <c:pt idx="91">
                  <c:v>44003</c:v>
                </c:pt>
                <c:pt idx="92">
                  <c:v>44004</c:v>
                </c:pt>
                <c:pt idx="93">
                  <c:v>44005</c:v>
                </c:pt>
                <c:pt idx="94">
                  <c:v>44006</c:v>
                </c:pt>
                <c:pt idx="95">
                  <c:v>44007</c:v>
                </c:pt>
                <c:pt idx="96">
                  <c:v>44008</c:v>
                </c:pt>
                <c:pt idx="97">
                  <c:v>44009</c:v>
                </c:pt>
                <c:pt idx="98">
                  <c:v>44010</c:v>
                </c:pt>
                <c:pt idx="99">
                  <c:v>44011</c:v>
                </c:pt>
                <c:pt idx="100">
                  <c:v>44012</c:v>
                </c:pt>
                <c:pt idx="101">
                  <c:v>44013</c:v>
                </c:pt>
                <c:pt idx="102">
                  <c:v>44014</c:v>
                </c:pt>
                <c:pt idx="103">
                  <c:v>44015</c:v>
                </c:pt>
                <c:pt idx="104">
                  <c:v>44016</c:v>
                </c:pt>
                <c:pt idx="105">
                  <c:v>44017</c:v>
                </c:pt>
                <c:pt idx="106">
                  <c:v>44018</c:v>
                </c:pt>
                <c:pt idx="107">
                  <c:v>44019</c:v>
                </c:pt>
                <c:pt idx="108">
                  <c:v>44020</c:v>
                </c:pt>
                <c:pt idx="109">
                  <c:v>44021</c:v>
                </c:pt>
                <c:pt idx="110">
                  <c:v>44022</c:v>
                </c:pt>
                <c:pt idx="111">
                  <c:v>44023</c:v>
                </c:pt>
                <c:pt idx="112">
                  <c:v>44024</c:v>
                </c:pt>
                <c:pt idx="113">
                  <c:v>44025</c:v>
                </c:pt>
                <c:pt idx="114">
                  <c:v>44026</c:v>
                </c:pt>
                <c:pt idx="115">
                  <c:v>44027</c:v>
                </c:pt>
              </c:numCache>
            </c:numRef>
          </c:xVal>
          <c:yVal>
            <c:numRef>
              <c:f>Spain!$G$62:$G$177</c:f>
              <c:numCache>
                <c:formatCode>General</c:formatCode>
                <c:ptCount val="116"/>
                <c:pt idx="5">
                  <c:v>373</c:v>
                </c:pt>
                <c:pt idx="6">
                  <c:v>807</c:v>
                </c:pt>
                <c:pt idx="7">
                  <c:v>910</c:v>
                </c:pt>
                <c:pt idx="8">
                  <c:v>1021</c:v>
                </c:pt>
                <c:pt idx="9">
                  <c:v>1143</c:v>
                </c:pt>
                <c:pt idx="10">
                  <c:v>1272</c:v>
                </c:pt>
                <c:pt idx="11">
                  <c:v>1408</c:v>
                </c:pt>
                <c:pt idx="12">
                  <c:v>1549</c:v>
                </c:pt>
                <c:pt idx="13">
                  <c:v>1699</c:v>
                </c:pt>
                <c:pt idx="14">
                  <c:v>1855</c:v>
                </c:pt>
                <c:pt idx="15">
                  <c:v>2017</c:v>
                </c:pt>
                <c:pt idx="16">
                  <c:v>2185</c:v>
                </c:pt>
                <c:pt idx="17">
                  <c:v>2354</c:v>
                </c:pt>
                <c:pt idx="18">
                  <c:v>2525</c:v>
                </c:pt>
                <c:pt idx="19">
                  <c:v>2702</c:v>
                </c:pt>
                <c:pt idx="20">
                  <c:v>2881</c:v>
                </c:pt>
                <c:pt idx="21">
                  <c:v>3060</c:v>
                </c:pt>
                <c:pt idx="22">
                  <c:v>3238</c:v>
                </c:pt>
                <c:pt idx="23">
                  <c:v>3412</c:v>
                </c:pt>
                <c:pt idx="24">
                  <c:v>3586</c:v>
                </c:pt>
                <c:pt idx="25">
                  <c:v>3756</c:v>
                </c:pt>
                <c:pt idx="26">
                  <c:v>3925</c:v>
                </c:pt>
                <c:pt idx="27">
                  <c:v>4088</c:v>
                </c:pt>
                <c:pt idx="28">
                  <c:v>4245</c:v>
                </c:pt>
                <c:pt idx="29">
                  <c:v>4394</c:v>
                </c:pt>
                <c:pt idx="30">
                  <c:v>4535</c:v>
                </c:pt>
                <c:pt idx="31">
                  <c:v>4670</c:v>
                </c:pt>
                <c:pt idx="32">
                  <c:v>4797</c:v>
                </c:pt>
                <c:pt idx="33">
                  <c:v>4917</c:v>
                </c:pt>
                <c:pt idx="34">
                  <c:v>5026</c:v>
                </c:pt>
                <c:pt idx="35">
                  <c:v>5125</c:v>
                </c:pt>
                <c:pt idx="36">
                  <c:v>5213</c:v>
                </c:pt>
                <c:pt idx="37">
                  <c:v>5292</c:v>
                </c:pt>
                <c:pt idx="38">
                  <c:v>5361</c:v>
                </c:pt>
                <c:pt idx="39">
                  <c:v>5419</c:v>
                </c:pt>
                <c:pt idx="40">
                  <c:v>5467</c:v>
                </c:pt>
                <c:pt idx="41">
                  <c:v>5504</c:v>
                </c:pt>
                <c:pt idx="42">
                  <c:v>5531</c:v>
                </c:pt>
                <c:pt idx="43">
                  <c:v>5548</c:v>
                </c:pt>
                <c:pt idx="44">
                  <c:v>5556</c:v>
                </c:pt>
                <c:pt idx="45">
                  <c:v>5554</c:v>
                </c:pt>
                <c:pt idx="46">
                  <c:v>5545</c:v>
                </c:pt>
                <c:pt idx="47">
                  <c:v>5523</c:v>
                </c:pt>
                <c:pt idx="48">
                  <c:v>5493</c:v>
                </c:pt>
                <c:pt idx="49">
                  <c:v>5454</c:v>
                </c:pt>
                <c:pt idx="50">
                  <c:v>5408</c:v>
                </c:pt>
                <c:pt idx="51">
                  <c:v>5356</c:v>
                </c:pt>
                <c:pt idx="52">
                  <c:v>5298</c:v>
                </c:pt>
                <c:pt idx="53">
                  <c:v>5232</c:v>
                </c:pt>
                <c:pt idx="54">
                  <c:v>5159</c:v>
                </c:pt>
                <c:pt idx="55">
                  <c:v>5080</c:v>
                </c:pt>
                <c:pt idx="56">
                  <c:v>4995</c:v>
                </c:pt>
                <c:pt idx="57">
                  <c:v>4906</c:v>
                </c:pt>
                <c:pt idx="58">
                  <c:v>4815</c:v>
                </c:pt>
                <c:pt idx="59">
                  <c:v>4722</c:v>
                </c:pt>
                <c:pt idx="60">
                  <c:v>4623</c:v>
                </c:pt>
                <c:pt idx="61">
                  <c:v>4519</c:v>
                </c:pt>
                <c:pt idx="62">
                  <c:v>4413</c:v>
                </c:pt>
                <c:pt idx="63">
                  <c:v>4304</c:v>
                </c:pt>
                <c:pt idx="64">
                  <c:v>4196</c:v>
                </c:pt>
                <c:pt idx="65">
                  <c:v>4087</c:v>
                </c:pt>
                <c:pt idx="66">
                  <c:v>3978</c:v>
                </c:pt>
                <c:pt idx="67">
                  <c:v>3868</c:v>
                </c:pt>
                <c:pt idx="68">
                  <c:v>3754</c:v>
                </c:pt>
                <c:pt idx="69">
                  <c:v>3642</c:v>
                </c:pt>
                <c:pt idx="70">
                  <c:v>3528</c:v>
                </c:pt>
                <c:pt idx="71">
                  <c:v>3417</c:v>
                </c:pt>
                <c:pt idx="72">
                  <c:v>3307</c:v>
                </c:pt>
                <c:pt idx="73">
                  <c:v>3200</c:v>
                </c:pt>
                <c:pt idx="74">
                  <c:v>3092</c:v>
                </c:pt>
                <c:pt idx="75">
                  <c:v>2984</c:v>
                </c:pt>
                <c:pt idx="76">
                  <c:v>2878</c:v>
                </c:pt>
                <c:pt idx="77">
                  <c:v>2773</c:v>
                </c:pt>
                <c:pt idx="78">
                  <c:v>2671</c:v>
                </c:pt>
                <c:pt idx="79">
                  <c:v>2573</c:v>
                </c:pt>
                <c:pt idx="80">
                  <c:v>2475</c:v>
                </c:pt>
                <c:pt idx="81">
                  <c:v>2379</c:v>
                </c:pt>
                <c:pt idx="82">
                  <c:v>2285</c:v>
                </c:pt>
                <c:pt idx="83">
                  <c:v>2193</c:v>
                </c:pt>
                <c:pt idx="84">
                  <c:v>2104</c:v>
                </c:pt>
                <c:pt idx="85">
                  <c:v>2018</c:v>
                </c:pt>
                <c:pt idx="86">
                  <c:v>1934</c:v>
                </c:pt>
                <c:pt idx="87">
                  <c:v>1852</c:v>
                </c:pt>
                <c:pt idx="88">
                  <c:v>1774</c:v>
                </c:pt>
                <c:pt idx="89">
                  <c:v>1696</c:v>
                </c:pt>
                <c:pt idx="90">
                  <c:v>1621</c:v>
                </c:pt>
                <c:pt idx="91">
                  <c:v>1549</c:v>
                </c:pt>
                <c:pt idx="92">
                  <c:v>1480</c:v>
                </c:pt>
                <c:pt idx="93">
                  <c:v>1413</c:v>
                </c:pt>
                <c:pt idx="94">
                  <c:v>1349</c:v>
                </c:pt>
                <c:pt idx="95">
                  <c:v>1286</c:v>
                </c:pt>
                <c:pt idx="96">
                  <c:v>1225</c:v>
                </c:pt>
                <c:pt idx="97">
                  <c:v>1168</c:v>
                </c:pt>
                <c:pt idx="98">
                  <c:v>1112</c:v>
                </c:pt>
                <c:pt idx="99">
                  <c:v>1059</c:v>
                </c:pt>
                <c:pt idx="100">
                  <c:v>1008</c:v>
                </c:pt>
                <c:pt idx="101">
                  <c:v>958</c:v>
                </c:pt>
                <c:pt idx="102">
                  <c:v>912</c:v>
                </c:pt>
                <c:pt idx="103">
                  <c:v>866</c:v>
                </c:pt>
                <c:pt idx="104">
                  <c:v>822</c:v>
                </c:pt>
                <c:pt idx="105">
                  <c:v>782</c:v>
                </c:pt>
                <c:pt idx="106">
                  <c:v>741</c:v>
                </c:pt>
                <c:pt idx="107">
                  <c:v>704</c:v>
                </c:pt>
                <c:pt idx="108">
                  <c:v>668</c:v>
                </c:pt>
                <c:pt idx="109">
                  <c:v>633</c:v>
                </c:pt>
                <c:pt idx="110">
                  <c:v>600</c:v>
                </c:pt>
                <c:pt idx="111">
                  <c:v>569</c:v>
                </c:pt>
                <c:pt idx="112">
                  <c:v>538</c:v>
                </c:pt>
                <c:pt idx="113">
                  <c:v>510</c:v>
                </c:pt>
                <c:pt idx="114">
                  <c:v>483</c:v>
                </c:pt>
                <c:pt idx="115">
                  <c:v>458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17C-4E49-B3A8-05BE110EE244}"/>
            </c:ext>
          </c:extLst>
        </c:ser>
        <c:ser>
          <c:idx val="3"/>
          <c:order val="3"/>
          <c:tx>
            <c:strRef>
              <c:f>Spain!$I$1</c:f>
              <c:strCache>
                <c:ptCount val="1"/>
                <c:pt idx="0">
                  <c:v>predict_inc_death_04-03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Spain!$I$75:$I$177</c:f>
              <c:numCache>
                <c:formatCode>General</c:formatCode>
                <c:ptCount val="103"/>
                <c:pt idx="0">
                  <c:v>1328</c:v>
                </c:pt>
                <c:pt idx="1">
                  <c:v>1411</c:v>
                </c:pt>
                <c:pt idx="2">
                  <c:v>1490</c:v>
                </c:pt>
                <c:pt idx="3">
                  <c:v>1567</c:v>
                </c:pt>
                <c:pt idx="4">
                  <c:v>1642</c:v>
                </c:pt>
                <c:pt idx="5">
                  <c:v>1713</c:v>
                </c:pt>
                <c:pt idx="6">
                  <c:v>1780</c:v>
                </c:pt>
                <c:pt idx="7">
                  <c:v>1845</c:v>
                </c:pt>
                <c:pt idx="8">
                  <c:v>1904</c:v>
                </c:pt>
                <c:pt idx="9">
                  <c:v>1959</c:v>
                </c:pt>
                <c:pt idx="10">
                  <c:v>2008</c:v>
                </c:pt>
                <c:pt idx="11">
                  <c:v>2054</c:v>
                </c:pt>
                <c:pt idx="12">
                  <c:v>2094</c:v>
                </c:pt>
                <c:pt idx="13">
                  <c:v>2127</c:v>
                </c:pt>
                <c:pt idx="14">
                  <c:v>2156</c:v>
                </c:pt>
                <c:pt idx="15">
                  <c:v>2180</c:v>
                </c:pt>
                <c:pt idx="16">
                  <c:v>2199</c:v>
                </c:pt>
                <c:pt idx="17">
                  <c:v>2215</c:v>
                </c:pt>
                <c:pt idx="18">
                  <c:v>2224</c:v>
                </c:pt>
                <c:pt idx="19">
                  <c:v>2226</c:v>
                </c:pt>
                <c:pt idx="20">
                  <c:v>2225</c:v>
                </c:pt>
                <c:pt idx="21">
                  <c:v>2218</c:v>
                </c:pt>
                <c:pt idx="22">
                  <c:v>2207</c:v>
                </c:pt>
                <c:pt idx="23">
                  <c:v>2194</c:v>
                </c:pt>
                <c:pt idx="24">
                  <c:v>2179</c:v>
                </c:pt>
                <c:pt idx="25">
                  <c:v>2157</c:v>
                </c:pt>
                <c:pt idx="26">
                  <c:v>2132</c:v>
                </c:pt>
                <c:pt idx="27">
                  <c:v>2102</c:v>
                </c:pt>
                <c:pt idx="28">
                  <c:v>2070</c:v>
                </c:pt>
                <c:pt idx="29">
                  <c:v>2035</c:v>
                </c:pt>
                <c:pt idx="30">
                  <c:v>2001</c:v>
                </c:pt>
                <c:pt idx="31">
                  <c:v>1963</c:v>
                </c:pt>
                <c:pt idx="32">
                  <c:v>1923</c:v>
                </c:pt>
                <c:pt idx="33">
                  <c:v>1880</c:v>
                </c:pt>
                <c:pt idx="34">
                  <c:v>1836</c:v>
                </c:pt>
                <c:pt idx="35">
                  <c:v>1790</c:v>
                </c:pt>
                <c:pt idx="36">
                  <c:v>1745</c:v>
                </c:pt>
                <c:pt idx="37">
                  <c:v>1699</c:v>
                </c:pt>
                <c:pt idx="38">
                  <c:v>1652</c:v>
                </c:pt>
                <c:pt idx="39">
                  <c:v>1603</c:v>
                </c:pt>
                <c:pt idx="40">
                  <c:v>1555</c:v>
                </c:pt>
                <c:pt idx="41">
                  <c:v>1506</c:v>
                </c:pt>
                <c:pt idx="42">
                  <c:v>1458</c:v>
                </c:pt>
                <c:pt idx="43">
                  <c:v>1411</c:v>
                </c:pt>
                <c:pt idx="44">
                  <c:v>1363</c:v>
                </c:pt>
                <c:pt idx="45">
                  <c:v>1315</c:v>
                </c:pt>
                <c:pt idx="46">
                  <c:v>1268</c:v>
                </c:pt>
                <c:pt idx="47">
                  <c:v>1222</c:v>
                </c:pt>
                <c:pt idx="48">
                  <c:v>1176</c:v>
                </c:pt>
                <c:pt idx="49">
                  <c:v>1131</c:v>
                </c:pt>
                <c:pt idx="50">
                  <c:v>1088</c:v>
                </c:pt>
                <c:pt idx="51">
                  <c:v>1044</c:v>
                </c:pt>
                <c:pt idx="52">
                  <c:v>1003</c:v>
                </c:pt>
                <c:pt idx="53">
                  <c:v>961</c:v>
                </c:pt>
                <c:pt idx="54">
                  <c:v>921</c:v>
                </c:pt>
                <c:pt idx="55">
                  <c:v>881</c:v>
                </c:pt>
                <c:pt idx="56">
                  <c:v>844</c:v>
                </c:pt>
                <c:pt idx="57">
                  <c:v>807</c:v>
                </c:pt>
                <c:pt idx="58">
                  <c:v>771</c:v>
                </c:pt>
                <c:pt idx="59">
                  <c:v>737</c:v>
                </c:pt>
                <c:pt idx="60">
                  <c:v>703</c:v>
                </c:pt>
                <c:pt idx="61">
                  <c:v>671</c:v>
                </c:pt>
                <c:pt idx="62">
                  <c:v>639</c:v>
                </c:pt>
                <c:pt idx="63">
                  <c:v>610</c:v>
                </c:pt>
                <c:pt idx="64">
                  <c:v>580</c:v>
                </c:pt>
                <c:pt idx="65">
                  <c:v>553</c:v>
                </c:pt>
                <c:pt idx="66">
                  <c:v>526</c:v>
                </c:pt>
                <c:pt idx="67">
                  <c:v>499</c:v>
                </c:pt>
                <c:pt idx="68">
                  <c:v>476</c:v>
                </c:pt>
                <c:pt idx="69">
                  <c:v>451</c:v>
                </c:pt>
                <c:pt idx="70">
                  <c:v>428</c:v>
                </c:pt>
                <c:pt idx="71">
                  <c:v>407</c:v>
                </c:pt>
                <c:pt idx="72">
                  <c:v>386</c:v>
                </c:pt>
                <c:pt idx="73">
                  <c:v>366</c:v>
                </c:pt>
                <c:pt idx="74">
                  <c:v>347</c:v>
                </c:pt>
                <c:pt idx="75">
                  <c:v>329</c:v>
                </c:pt>
                <c:pt idx="76">
                  <c:v>312</c:v>
                </c:pt>
                <c:pt idx="77">
                  <c:v>295</c:v>
                </c:pt>
                <c:pt idx="78">
                  <c:v>279</c:v>
                </c:pt>
                <c:pt idx="79">
                  <c:v>264</c:v>
                </c:pt>
                <c:pt idx="80">
                  <c:v>250</c:v>
                </c:pt>
                <c:pt idx="81">
                  <c:v>236</c:v>
                </c:pt>
                <c:pt idx="82">
                  <c:v>223</c:v>
                </c:pt>
                <c:pt idx="83">
                  <c:v>211</c:v>
                </c:pt>
                <c:pt idx="84">
                  <c:v>200</c:v>
                </c:pt>
                <c:pt idx="85">
                  <c:v>188</c:v>
                </c:pt>
                <c:pt idx="86">
                  <c:v>177</c:v>
                </c:pt>
                <c:pt idx="87">
                  <c:v>168</c:v>
                </c:pt>
                <c:pt idx="88">
                  <c:v>158</c:v>
                </c:pt>
                <c:pt idx="89">
                  <c:v>150</c:v>
                </c:pt>
                <c:pt idx="90">
                  <c:v>140</c:v>
                </c:pt>
                <c:pt idx="91">
                  <c:v>133</c:v>
                </c:pt>
                <c:pt idx="92">
                  <c:v>125</c:v>
                </c:pt>
                <c:pt idx="93">
                  <c:v>118</c:v>
                </c:pt>
                <c:pt idx="94">
                  <c:v>111</c:v>
                </c:pt>
                <c:pt idx="95">
                  <c:v>105</c:v>
                </c:pt>
                <c:pt idx="96">
                  <c:v>98</c:v>
                </c:pt>
                <c:pt idx="97">
                  <c:v>93</c:v>
                </c:pt>
                <c:pt idx="98">
                  <c:v>87</c:v>
                </c:pt>
                <c:pt idx="99">
                  <c:v>82</c:v>
                </c:pt>
                <c:pt idx="100">
                  <c:v>78</c:v>
                </c:pt>
                <c:pt idx="101">
                  <c:v>72</c:v>
                </c:pt>
                <c:pt idx="102">
                  <c:v>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17C-4E49-B3A8-05BE110EE244}"/>
            </c:ext>
          </c:extLst>
        </c:ser>
        <c:ser>
          <c:idx val="4"/>
          <c:order val="4"/>
          <c:tx>
            <c:strRef>
              <c:f>Spain!$K$1</c:f>
              <c:strCache>
                <c:ptCount val="1"/>
                <c:pt idx="0">
                  <c:v>predict_inc_death_04-10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Spain!$K$82:$K$177</c:f>
              <c:numCache>
                <c:formatCode>General</c:formatCode>
                <c:ptCount val="96"/>
                <c:pt idx="0">
                  <c:v>895</c:v>
                </c:pt>
                <c:pt idx="1">
                  <c:v>885</c:v>
                </c:pt>
                <c:pt idx="2">
                  <c:v>871</c:v>
                </c:pt>
                <c:pt idx="3">
                  <c:v>855</c:v>
                </c:pt>
                <c:pt idx="4">
                  <c:v>837</c:v>
                </c:pt>
                <c:pt idx="5">
                  <c:v>818</c:v>
                </c:pt>
                <c:pt idx="6">
                  <c:v>797</c:v>
                </c:pt>
                <c:pt idx="7">
                  <c:v>776</c:v>
                </c:pt>
                <c:pt idx="8">
                  <c:v>750</c:v>
                </c:pt>
                <c:pt idx="9">
                  <c:v>725</c:v>
                </c:pt>
                <c:pt idx="10">
                  <c:v>699</c:v>
                </c:pt>
                <c:pt idx="11">
                  <c:v>674</c:v>
                </c:pt>
                <c:pt idx="12">
                  <c:v>649</c:v>
                </c:pt>
                <c:pt idx="13">
                  <c:v>622</c:v>
                </c:pt>
                <c:pt idx="14">
                  <c:v>595</c:v>
                </c:pt>
                <c:pt idx="15">
                  <c:v>567</c:v>
                </c:pt>
                <c:pt idx="16">
                  <c:v>541</c:v>
                </c:pt>
                <c:pt idx="17">
                  <c:v>516</c:v>
                </c:pt>
                <c:pt idx="18">
                  <c:v>491</c:v>
                </c:pt>
                <c:pt idx="19">
                  <c:v>466</c:v>
                </c:pt>
                <c:pt idx="20">
                  <c:v>441</c:v>
                </c:pt>
                <c:pt idx="21">
                  <c:v>417</c:v>
                </c:pt>
                <c:pt idx="22">
                  <c:v>394</c:v>
                </c:pt>
                <c:pt idx="23">
                  <c:v>372</c:v>
                </c:pt>
                <c:pt idx="24">
                  <c:v>351</c:v>
                </c:pt>
                <c:pt idx="25">
                  <c:v>331</c:v>
                </c:pt>
                <c:pt idx="26">
                  <c:v>310</c:v>
                </c:pt>
                <c:pt idx="27">
                  <c:v>292</c:v>
                </c:pt>
                <c:pt idx="28">
                  <c:v>273</c:v>
                </c:pt>
                <c:pt idx="29">
                  <c:v>255</c:v>
                </c:pt>
                <c:pt idx="30">
                  <c:v>240</c:v>
                </c:pt>
                <c:pt idx="31">
                  <c:v>224</c:v>
                </c:pt>
                <c:pt idx="32">
                  <c:v>210</c:v>
                </c:pt>
                <c:pt idx="33">
                  <c:v>195</c:v>
                </c:pt>
                <c:pt idx="34">
                  <c:v>181</c:v>
                </c:pt>
                <c:pt idx="35">
                  <c:v>169</c:v>
                </c:pt>
                <c:pt idx="36">
                  <c:v>158</c:v>
                </c:pt>
                <c:pt idx="37">
                  <c:v>146</c:v>
                </c:pt>
                <c:pt idx="38">
                  <c:v>136</c:v>
                </c:pt>
                <c:pt idx="39">
                  <c:v>127</c:v>
                </c:pt>
                <c:pt idx="40">
                  <c:v>117</c:v>
                </c:pt>
                <c:pt idx="41">
                  <c:v>108</c:v>
                </c:pt>
                <c:pt idx="42">
                  <c:v>100</c:v>
                </c:pt>
                <c:pt idx="43">
                  <c:v>92</c:v>
                </c:pt>
                <c:pt idx="44">
                  <c:v>86</c:v>
                </c:pt>
                <c:pt idx="45">
                  <c:v>79</c:v>
                </c:pt>
                <c:pt idx="46">
                  <c:v>73</c:v>
                </c:pt>
                <c:pt idx="47">
                  <c:v>68</c:v>
                </c:pt>
                <c:pt idx="48">
                  <c:v>62</c:v>
                </c:pt>
                <c:pt idx="49">
                  <c:v>57</c:v>
                </c:pt>
                <c:pt idx="50">
                  <c:v>52</c:v>
                </c:pt>
                <c:pt idx="51">
                  <c:v>49</c:v>
                </c:pt>
                <c:pt idx="52">
                  <c:v>44</c:v>
                </c:pt>
                <c:pt idx="53">
                  <c:v>41</c:v>
                </c:pt>
                <c:pt idx="54">
                  <c:v>38</c:v>
                </c:pt>
                <c:pt idx="55">
                  <c:v>34</c:v>
                </c:pt>
                <c:pt idx="56">
                  <c:v>32</c:v>
                </c:pt>
                <c:pt idx="57">
                  <c:v>29</c:v>
                </c:pt>
                <c:pt idx="58">
                  <c:v>26</c:v>
                </c:pt>
                <c:pt idx="59">
                  <c:v>24</c:v>
                </c:pt>
                <c:pt idx="60">
                  <c:v>23</c:v>
                </c:pt>
                <c:pt idx="61">
                  <c:v>20</c:v>
                </c:pt>
                <c:pt idx="62">
                  <c:v>19</c:v>
                </c:pt>
                <c:pt idx="63">
                  <c:v>16</c:v>
                </c:pt>
                <c:pt idx="64">
                  <c:v>16</c:v>
                </c:pt>
                <c:pt idx="65">
                  <c:v>14</c:v>
                </c:pt>
                <c:pt idx="66">
                  <c:v>13</c:v>
                </c:pt>
                <c:pt idx="67">
                  <c:v>12</c:v>
                </c:pt>
                <c:pt idx="68">
                  <c:v>11</c:v>
                </c:pt>
                <c:pt idx="69">
                  <c:v>9</c:v>
                </c:pt>
                <c:pt idx="70">
                  <c:v>9</c:v>
                </c:pt>
                <c:pt idx="71">
                  <c:v>8</c:v>
                </c:pt>
                <c:pt idx="72">
                  <c:v>8</c:v>
                </c:pt>
                <c:pt idx="73">
                  <c:v>6</c:v>
                </c:pt>
                <c:pt idx="74">
                  <c:v>7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4</c:v>
                </c:pt>
                <c:pt idx="79">
                  <c:v>4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1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17C-4E49-B3A8-05BE110EE244}"/>
            </c:ext>
          </c:extLst>
        </c:ser>
        <c:ser>
          <c:idx val="5"/>
          <c:order val="5"/>
          <c:tx>
            <c:strRef>
              <c:f>Spain!$M$1</c:f>
              <c:strCache>
                <c:ptCount val="1"/>
                <c:pt idx="0">
                  <c:v>predict_inc_death_04-17</c:v>
                </c:pt>
              </c:strCache>
            </c:strRef>
          </c:tx>
          <c:spPr>
            <a:ln w="19050" cap="rnd">
              <a:solidFill>
                <a:srgbClr val="6666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Spain!$A$89:$A$177</c:f>
              <c:numCache>
                <c:formatCode>m/d/yyyy</c:formatCode>
                <c:ptCount val="89"/>
                <c:pt idx="0">
                  <c:v>43939</c:v>
                </c:pt>
                <c:pt idx="1">
                  <c:v>43940</c:v>
                </c:pt>
                <c:pt idx="2">
                  <c:v>43941</c:v>
                </c:pt>
                <c:pt idx="3">
                  <c:v>43942</c:v>
                </c:pt>
                <c:pt idx="4">
                  <c:v>43943</c:v>
                </c:pt>
                <c:pt idx="5">
                  <c:v>43944</c:v>
                </c:pt>
                <c:pt idx="6">
                  <c:v>43945</c:v>
                </c:pt>
                <c:pt idx="7">
                  <c:v>43946</c:v>
                </c:pt>
                <c:pt idx="8">
                  <c:v>43947</c:v>
                </c:pt>
                <c:pt idx="9">
                  <c:v>43948</c:v>
                </c:pt>
                <c:pt idx="10">
                  <c:v>43949</c:v>
                </c:pt>
                <c:pt idx="11">
                  <c:v>43950</c:v>
                </c:pt>
                <c:pt idx="12">
                  <c:v>43951</c:v>
                </c:pt>
                <c:pt idx="13">
                  <c:v>43952</c:v>
                </c:pt>
                <c:pt idx="14">
                  <c:v>43953</c:v>
                </c:pt>
                <c:pt idx="15">
                  <c:v>43954</c:v>
                </c:pt>
                <c:pt idx="16">
                  <c:v>43955</c:v>
                </c:pt>
                <c:pt idx="17">
                  <c:v>43956</c:v>
                </c:pt>
                <c:pt idx="18">
                  <c:v>43957</c:v>
                </c:pt>
                <c:pt idx="19">
                  <c:v>43958</c:v>
                </c:pt>
                <c:pt idx="20">
                  <c:v>43959</c:v>
                </c:pt>
                <c:pt idx="21">
                  <c:v>43960</c:v>
                </c:pt>
                <c:pt idx="22">
                  <c:v>43961</c:v>
                </c:pt>
                <c:pt idx="23">
                  <c:v>43962</c:v>
                </c:pt>
                <c:pt idx="24">
                  <c:v>43963</c:v>
                </c:pt>
                <c:pt idx="25">
                  <c:v>43964</c:v>
                </c:pt>
                <c:pt idx="26">
                  <c:v>43965</c:v>
                </c:pt>
                <c:pt idx="27">
                  <c:v>43966</c:v>
                </c:pt>
                <c:pt idx="28">
                  <c:v>43967</c:v>
                </c:pt>
                <c:pt idx="29">
                  <c:v>43968</c:v>
                </c:pt>
                <c:pt idx="30">
                  <c:v>43969</c:v>
                </c:pt>
                <c:pt idx="31">
                  <c:v>43970</c:v>
                </c:pt>
                <c:pt idx="32">
                  <c:v>43971</c:v>
                </c:pt>
                <c:pt idx="33">
                  <c:v>43972</c:v>
                </c:pt>
                <c:pt idx="34">
                  <c:v>43973</c:v>
                </c:pt>
                <c:pt idx="35">
                  <c:v>43974</c:v>
                </c:pt>
                <c:pt idx="36">
                  <c:v>43975</c:v>
                </c:pt>
                <c:pt idx="37">
                  <c:v>43976</c:v>
                </c:pt>
                <c:pt idx="38">
                  <c:v>43977</c:v>
                </c:pt>
                <c:pt idx="39">
                  <c:v>43978</c:v>
                </c:pt>
                <c:pt idx="40">
                  <c:v>43979</c:v>
                </c:pt>
                <c:pt idx="41">
                  <c:v>43980</c:v>
                </c:pt>
                <c:pt idx="42">
                  <c:v>43981</c:v>
                </c:pt>
                <c:pt idx="43">
                  <c:v>43982</c:v>
                </c:pt>
                <c:pt idx="44">
                  <c:v>43983</c:v>
                </c:pt>
                <c:pt idx="45">
                  <c:v>43984</c:v>
                </c:pt>
                <c:pt idx="46">
                  <c:v>43985</c:v>
                </c:pt>
                <c:pt idx="47">
                  <c:v>43986</c:v>
                </c:pt>
                <c:pt idx="48">
                  <c:v>43987</c:v>
                </c:pt>
                <c:pt idx="49">
                  <c:v>43988</c:v>
                </c:pt>
                <c:pt idx="50">
                  <c:v>43989</c:v>
                </c:pt>
                <c:pt idx="51">
                  <c:v>43990</c:v>
                </c:pt>
                <c:pt idx="52">
                  <c:v>43991</c:v>
                </c:pt>
                <c:pt idx="53">
                  <c:v>43992</c:v>
                </c:pt>
                <c:pt idx="54">
                  <c:v>43993</c:v>
                </c:pt>
                <c:pt idx="55">
                  <c:v>43994</c:v>
                </c:pt>
                <c:pt idx="56">
                  <c:v>43995</c:v>
                </c:pt>
                <c:pt idx="57">
                  <c:v>43996</c:v>
                </c:pt>
                <c:pt idx="58">
                  <c:v>43997</c:v>
                </c:pt>
                <c:pt idx="59">
                  <c:v>43998</c:v>
                </c:pt>
                <c:pt idx="60">
                  <c:v>43999</c:v>
                </c:pt>
                <c:pt idx="61">
                  <c:v>44000</c:v>
                </c:pt>
                <c:pt idx="62">
                  <c:v>44001</c:v>
                </c:pt>
                <c:pt idx="63">
                  <c:v>44002</c:v>
                </c:pt>
                <c:pt idx="64">
                  <c:v>44003</c:v>
                </c:pt>
                <c:pt idx="65">
                  <c:v>44004</c:v>
                </c:pt>
                <c:pt idx="66">
                  <c:v>44005</c:v>
                </c:pt>
                <c:pt idx="67">
                  <c:v>44006</c:v>
                </c:pt>
                <c:pt idx="68">
                  <c:v>44007</c:v>
                </c:pt>
                <c:pt idx="69">
                  <c:v>44008</c:v>
                </c:pt>
                <c:pt idx="70">
                  <c:v>44009</c:v>
                </c:pt>
                <c:pt idx="71">
                  <c:v>44010</c:v>
                </c:pt>
                <c:pt idx="72">
                  <c:v>44011</c:v>
                </c:pt>
                <c:pt idx="73">
                  <c:v>44012</c:v>
                </c:pt>
                <c:pt idx="74">
                  <c:v>44013</c:v>
                </c:pt>
                <c:pt idx="75">
                  <c:v>44014</c:v>
                </c:pt>
                <c:pt idx="76">
                  <c:v>44015</c:v>
                </c:pt>
                <c:pt idx="77">
                  <c:v>44016</c:v>
                </c:pt>
                <c:pt idx="78">
                  <c:v>44017</c:v>
                </c:pt>
                <c:pt idx="79">
                  <c:v>44018</c:v>
                </c:pt>
                <c:pt idx="80">
                  <c:v>44019</c:v>
                </c:pt>
                <c:pt idx="81">
                  <c:v>44020</c:v>
                </c:pt>
                <c:pt idx="82">
                  <c:v>44021</c:v>
                </c:pt>
                <c:pt idx="83">
                  <c:v>44022</c:v>
                </c:pt>
                <c:pt idx="84">
                  <c:v>44023</c:v>
                </c:pt>
                <c:pt idx="85">
                  <c:v>44024</c:v>
                </c:pt>
                <c:pt idx="86">
                  <c:v>44025</c:v>
                </c:pt>
                <c:pt idx="87">
                  <c:v>44026</c:v>
                </c:pt>
                <c:pt idx="88">
                  <c:v>44027</c:v>
                </c:pt>
              </c:numCache>
            </c:numRef>
          </c:xVal>
          <c:yVal>
            <c:numRef>
              <c:f>Spain!$M$89:$M$177</c:f>
              <c:numCache>
                <c:formatCode>General</c:formatCode>
                <c:ptCount val="89"/>
                <c:pt idx="0">
                  <c:v>553</c:v>
                </c:pt>
                <c:pt idx="1">
                  <c:v>528</c:v>
                </c:pt>
                <c:pt idx="2">
                  <c:v>506</c:v>
                </c:pt>
                <c:pt idx="3">
                  <c:v>482</c:v>
                </c:pt>
                <c:pt idx="4">
                  <c:v>459</c:v>
                </c:pt>
                <c:pt idx="5">
                  <c:v>435</c:v>
                </c:pt>
                <c:pt idx="6">
                  <c:v>412</c:v>
                </c:pt>
                <c:pt idx="7">
                  <c:v>389</c:v>
                </c:pt>
                <c:pt idx="8">
                  <c:v>369</c:v>
                </c:pt>
                <c:pt idx="9">
                  <c:v>348</c:v>
                </c:pt>
                <c:pt idx="10">
                  <c:v>327</c:v>
                </c:pt>
                <c:pt idx="11">
                  <c:v>308</c:v>
                </c:pt>
                <c:pt idx="12">
                  <c:v>288</c:v>
                </c:pt>
                <c:pt idx="13">
                  <c:v>270</c:v>
                </c:pt>
                <c:pt idx="14">
                  <c:v>253</c:v>
                </c:pt>
                <c:pt idx="15">
                  <c:v>237</c:v>
                </c:pt>
                <c:pt idx="16">
                  <c:v>222</c:v>
                </c:pt>
                <c:pt idx="17">
                  <c:v>207</c:v>
                </c:pt>
                <c:pt idx="18">
                  <c:v>192</c:v>
                </c:pt>
                <c:pt idx="19">
                  <c:v>179</c:v>
                </c:pt>
                <c:pt idx="20">
                  <c:v>166</c:v>
                </c:pt>
                <c:pt idx="21">
                  <c:v>155</c:v>
                </c:pt>
                <c:pt idx="22">
                  <c:v>143</c:v>
                </c:pt>
                <c:pt idx="23">
                  <c:v>134</c:v>
                </c:pt>
                <c:pt idx="24">
                  <c:v>123</c:v>
                </c:pt>
                <c:pt idx="25">
                  <c:v>114</c:v>
                </c:pt>
                <c:pt idx="26">
                  <c:v>105</c:v>
                </c:pt>
                <c:pt idx="27">
                  <c:v>97</c:v>
                </c:pt>
                <c:pt idx="28">
                  <c:v>90</c:v>
                </c:pt>
                <c:pt idx="29">
                  <c:v>83</c:v>
                </c:pt>
                <c:pt idx="30">
                  <c:v>76</c:v>
                </c:pt>
                <c:pt idx="31">
                  <c:v>71</c:v>
                </c:pt>
                <c:pt idx="32">
                  <c:v>64</c:v>
                </c:pt>
                <c:pt idx="33">
                  <c:v>59</c:v>
                </c:pt>
                <c:pt idx="34">
                  <c:v>55</c:v>
                </c:pt>
                <c:pt idx="35">
                  <c:v>50</c:v>
                </c:pt>
                <c:pt idx="36">
                  <c:v>47</c:v>
                </c:pt>
                <c:pt idx="37">
                  <c:v>42</c:v>
                </c:pt>
                <c:pt idx="38">
                  <c:v>38</c:v>
                </c:pt>
                <c:pt idx="39">
                  <c:v>36</c:v>
                </c:pt>
                <c:pt idx="40">
                  <c:v>32</c:v>
                </c:pt>
                <c:pt idx="41">
                  <c:v>30</c:v>
                </c:pt>
                <c:pt idx="42">
                  <c:v>27</c:v>
                </c:pt>
                <c:pt idx="43">
                  <c:v>24</c:v>
                </c:pt>
                <c:pt idx="44">
                  <c:v>23</c:v>
                </c:pt>
                <c:pt idx="45">
                  <c:v>21</c:v>
                </c:pt>
                <c:pt idx="46">
                  <c:v>18</c:v>
                </c:pt>
                <c:pt idx="47">
                  <c:v>17</c:v>
                </c:pt>
                <c:pt idx="48">
                  <c:v>16</c:v>
                </c:pt>
                <c:pt idx="49">
                  <c:v>14</c:v>
                </c:pt>
                <c:pt idx="50">
                  <c:v>13</c:v>
                </c:pt>
                <c:pt idx="51">
                  <c:v>12</c:v>
                </c:pt>
                <c:pt idx="52">
                  <c:v>11</c:v>
                </c:pt>
                <c:pt idx="53">
                  <c:v>9</c:v>
                </c:pt>
                <c:pt idx="54">
                  <c:v>9</c:v>
                </c:pt>
                <c:pt idx="55">
                  <c:v>8</c:v>
                </c:pt>
                <c:pt idx="56">
                  <c:v>8</c:v>
                </c:pt>
                <c:pt idx="57">
                  <c:v>6</c:v>
                </c:pt>
                <c:pt idx="58">
                  <c:v>6</c:v>
                </c:pt>
                <c:pt idx="59">
                  <c:v>6</c:v>
                </c:pt>
                <c:pt idx="60">
                  <c:v>5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17C-4E49-B3A8-05BE110EE244}"/>
            </c:ext>
          </c:extLst>
        </c:ser>
        <c:ser>
          <c:idx val="6"/>
          <c:order val="6"/>
          <c:tx>
            <c:strRef>
              <c:f>Spain!$P$1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2507519012546456"/>
                  <c:y val="-4.7843722704456568E-2"/>
                </c:manualLayout>
              </c:layout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17C-4E49-B3A8-05BE110EE24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17C-4E49-B3A8-05BE110EE24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Spain!$P$4:$P$5</c:f>
              <c:numCache>
                <c:formatCode>m/d/yyyy</c:formatCode>
                <c:ptCount val="2"/>
                <c:pt idx="0">
                  <c:v>43917</c:v>
                </c:pt>
                <c:pt idx="1">
                  <c:v>43917</c:v>
                </c:pt>
              </c:numCache>
            </c:numRef>
          </c:xVal>
          <c:yVal>
            <c:numRef>
              <c:f>Spain!$Q$4:$Q$5</c:f>
              <c:numCache>
                <c:formatCode>General</c:formatCode>
                <c:ptCount val="2"/>
                <c:pt idx="0">
                  <c:v>773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17C-4E49-B3A8-05BE110EE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ax val="56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  <c:majorUnit val="800"/>
        <c:minorUnit val="250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6.5576400451734532E-2"/>
          <c:y val="0.15233749190442103"/>
          <c:w val="0.4412719618781808"/>
          <c:h val="0.345985296617031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Italy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Italy!$B$1</c:f>
              <c:strCache>
                <c:ptCount val="1"/>
                <c:pt idx="0">
                  <c:v>Italy_cum_death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Italy!$A$2:$A$208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Italy!$B$2:$B$208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7</c:v>
                </c:pt>
                <c:pt idx="34">
                  <c:v>10</c:v>
                </c:pt>
                <c:pt idx="35">
                  <c:v>12</c:v>
                </c:pt>
                <c:pt idx="36">
                  <c:v>17</c:v>
                </c:pt>
                <c:pt idx="37">
                  <c:v>21</c:v>
                </c:pt>
                <c:pt idx="38">
                  <c:v>29</c:v>
                </c:pt>
                <c:pt idx="39">
                  <c:v>34</c:v>
                </c:pt>
                <c:pt idx="40">
                  <c:v>52</c:v>
                </c:pt>
                <c:pt idx="41">
                  <c:v>79</c:v>
                </c:pt>
                <c:pt idx="42">
                  <c:v>107</c:v>
                </c:pt>
                <c:pt idx="43">
                  <c:v>148</c:v>
                </c:pt>
                <c:pt idx="44">
                  <c:v>197</c:v>
                </c:pt>
                <c:pt idx="45">
                  <c:v>233</c:v>
                </c:pt>
                <c:pt idx="46">
                  <c:v>366</c:v>
                </c:pt>
                <c:pt idx="47">
                  <c:v>463</c:v>
                </c:pt>
                <c:pt idx="48">
                  <c:v>631</c:v>
                </c:pt>
                <c:pt idx="49">
                  <c:v>827</c:v>
                </c:pt>
                <c:pt idx="50">
                  <c:v>1016</c:v>
                </c:pt>
                <c:pt idx="51">
                  <c:v>1266</c:v>
                </c:pt>
                <c:pt idx="52">
                  <c:v>1441</c:v>
                </c:pt>
                <c:pt idx="53">
                  <c:v>1809</c:v>
                </c:pt>
                <c:pt idx="54">
                  <c:v>2158</c:v>
                </c:pt>
                <c:pt idx="55">
                  <c:v>2503</c:v>
                </c:pt>
                <c:pt idx="56">
                  <c:v>2978</c:v>
                </c:pt>
                <c:pt idx="57">
                  <c:v>3405</c:v>
                </c:pt>
                <c:pt idx="58">
                  <c:v>4032</c:v>
                </c:pt>
                <c:pt idx="59">
                  <c:v>4825</c:v>
                </c:pt>
                <c:pt idx="60">
                  <c:v>5476</c:v>
                </c:pt>
                <c:pt idx="61">
                  <c:v>6077</c:v>
                </c:pt>
                <c:pt idx="62">
                  <c:v>6820</c:v>
                </c:pt>
                <c:pt idx="63">
                  <c:v>7503</c:v>
                </c:pt>
                <c:pt idx="64">
                  <c:v>8215</c:v>
                </c:pt>
                <c:pt idx="65">
                  <c:v>9134</c:v>
                </c:pt>
                <c:pt idx="66">
                  <c:v>10023</c:v>
                </c:pt>
                <c:pt idx="67">
                  <c:v>10779</c:v>
                </c:pt>
                <c:pt idx="68">
                  <c:v>11591</c:v>
                </c:pt>
                <c:pt idx="69">
                  <c:v>12428</c:v>
                </c:pt>
                <c:pt idx="70">
                  <c:v>13155</c:v>
                </c:pt>
                <c:pt idx="71">
                  <c:v>13915</c:v>
                </c:pt>
                <c:pt idx="72">
                  <c:v>14681</c:v>
                </c:pt>
                <c:pt idx="73">
                  <c:v>15362</c:v>
                </c:pt>
                <c:pt idx="74">
                  <c:v>15887</c:v>
                </c:pt>
                <c:pt idx="75">
                  <c:v>16523</c:v>
                </c:pt>
                <c:pt idx="76">
                  <c:v>17127</c:v>
                </c:pt>
                <c:pt idx="77">
                  <c:v>17669</c:v>
                </c:pt>
                <c:pt idx="78">
                  <c:v>18279</c:v>
                </c:pt>
                <c:pt idx="79">
                  <c:v>18849</c:v>
                </c:pt>
                <c:pt idx="80">
                  <c:v>19468</c:v>
                </c:pt>
                <c:pt idx="81">
                  <c:v>19899</c:v>
                </c:pt>
                <c:pt idx="82">
                  <c:v>20465</c:v>
                </c:pt>
                <c:pt idx="83">
                  <c:v>21067</c:v>
                </c:pt>
                <c:pt idx="84">
                  <c:v>21645</c:v>
                </c:pt>
                <c:pt idx="85">
                  <c:v>22170</c:v>
                </c:pt>
                <c:pt idx="86">
                  <c:v>22745</c:v>
                </c:pt>
                <c:pt idx="87">
                  <c:v>23227</c:v>
                </c:pt>
                <c:pt idx="88">
                  <c:v>23660</c:v>
                </c:pt>
                <c:pt idx="89">
                  <c:v>24114</c:v>
                </c:pt>
                <c:pt idx="90">
                  <c:v>24648</c:v>
                </c:pt>
                <c:pt idx="91">
                  <c:v>25085</c:v>
                </c:pt>
                <c:pt idx="92">
                  <c:v>25549</c:v>
                </c:pt>
                <c:pt idx="93">
                  <c:v>25969</c:v>
                </c:pt>
                <c:pt idx="94">
                  <c:v>26384</c:v>
                </c:pt>
                <c:pt idx="95">
                  <c:v>26644</c:v>
                </c:pt>
                <c:pt idx="96">
                  <c:v>26977</c:v>
                </c:pt>
                <c:pt idx="97">
                  <c:v>27359</c:v>
                </c:pt>
                <c:pt idx="98">
                  <c:v>27682</c:v>
                </c:pt>
                <c:pt idx="99">
                  <c:v>27967</c:v>
                </c:pt>
                <c:pt idx="100">
                  <c:v>28236</c:v>
                </c:pt>
                <c:pt idx="101">
                  <c:v>28710</c:v>
                </c:pt>
                <c:pt idx="102">
                  <c:v>28884</c:v>
                </c:pt>
                <c:pt idx="103">
                  <c:v>29079</c:v>
                </c:pt>
                <c:pt idx="104">
                  <c:v>29315</c:v>
                </c:pt>
                <c:pt idx="105">
                  <c:v>29684</c:v>
                </c:pt>
                <c:pt idx="106">
                  <c:v>29958</c:v>
                </c:pt>
                <c:pt idx="107">
                  <c:v>30201</c:v>
                </c:pt>
                <c:pt idx="108">
                  <c:v>30395</c:v>
                </c:pt>
                <c:pt idx="109">
                  <c:v>30560</c:v>
                </c:pt>
                <c:pt idx="110">
                  <c:v>30739</c:v>
                </c:pt>
                <c:pt idx="111">
                  <c:v>30911</c:v>
                </c:pt>
                <c:pt idx="112">
                  <c:v>31106</c:v>
                </c:pt>
                <c:pt idx="113">
                  <c:v>31368</c:v>
                </c:pt>
                <c:pt idx="114">
                  <c:v>31610</c:v>
                </c:pt>
                <c:pt idx="115">
                  <c:v>31763</c:v>
                </c:pt>
                <c:pt idx="116">
                  <c:v>31908</c:v>
                </c:pt>
                <c:pt idx="117">
                  <c:v>32007</c:v>
                </c:pt>
                <c:pt idx="118">
                  <c:v>32169</c:v>
                </c:pt>
                <c:pt idx="119">
                  <c:v>32330</c:v>
                </c:pt>
                <c:pt idx="120">
                  <c:v>32486</c:v>
                </c:pt>
                <c:pt idx="121">
                  <c:v>32616</c:v>
                </c:pt>
                <c:pt idx="122">
                  <c:v>32735</c:v>
                </c:pt>
                <c:pt idx="123">
                  <c:v>32785</c:v>
                </c:pt>
                <c:pt idx="124">
                  <c:v>32877</c:v>
                </c:pt>
                <c:pt idx="125">
                  <c:v>32955</c:v>
                </c:pt>
                <c:pt idx="126">
                  <c:v>33072</c:v>
                </c:pt>
                <c:pt idx="127">
                  <c:v>33142</c:v>
                </c:pt>
                <c:pt idx="128">
                  <c:v>33229</c:v>
                </c:pt>
                <c:pt idx="129">
                  <c:v>33340</c:v>
                </c:pt>
                <c:pt idx="130">
                  <c:v>33415</c:v>
                </c:pt>
                <c:pt idx="131">
                  <c:v>33475</c:v>
                </c:pt>
                <c:pt idx="132">
                  <c:v>33530</c:v>
                </c:pt>
                <c:pt idx="133">
                  <c:v>33601</c:v>
                </c:pt>
                <c:pt idx="134">
                  <c:v>33689</c:v>
                </c:pt>
                <c:pt idx="135">
                  <c:v>33774</c:v>
                </c:pt>
                <c:pt idx="136">
                  <c:v>33846</c:v>
                </c:pt>
                <c:pt idx="137">
                  <c:v>33899</c:v>
                </c:pt>
                <c:pt idx="138">
                  <c:v>33964</c:v>
                </c:pt>
                <c:pt idx="139">
                  <c:v>34043</c:v>
                </c:pt>
                <c:pt idx="140">
                  <c:v>34114</c:v>
                </c:pt>
                <c:pt idx="141">
                  <c:v>34167</c:v>
                </c:pt>
                <c:pt idx="142">
                  <c:v>34223</c:v>
                </c:pt>
                <c:pt idx="143">
                  <c:v>34301</c:v>
                </c:pt>
                <c:pt idx="144">
                  <c:v>34345</c:v>
                </c:pt>
                <c:pt idx="145">
                  <c:v>34371</c:v>
                </c:pt>
                <c:pt idx="146">
                  <c:v>34405</c:v>
                </c:pt>
                <c:pt idx="147">
                  <c:v>34448</c:v>
                </c:pt>
                <c:pt idx="148">
                  <c:v>34514</c:v>
                </c:pt>
                <c:pt idx="149">
                  <c:v>34561</c:v>
                </c:pt>
                <c:pt idx="150">
                  <c:v>34610</c:v>
                </c:pt>
                <c:pt idx="151">
                  <c:v>34634</c:v>
                </c:pt>
                <c:pt idx="152">
                  <c:v>34657</c:v>
                </c:pt>
                <c:pt idx="153">
                  <c:v>34675</c:v>
                </c:pt>
                <c:pt idx="154">
                  <c:v>34644</c:v>
                </c:pt>
                <c:pt idx="155">
                  <c:v>34678</c:v>
                </c:pt>
                <c:pt idx="156">
                  <c:v>34708</c:v>
                </c:pt>
                <c:pt idx="157">
                  <c:v>34716</c:v>
                </c:pt>
                <c:pt idx="158">
                  <c:v>34738</c:v>
                </c:pt>
                <c:pt idx="159">
                  <c:v>34744</c:v>
                </c:pt>
                <c:pt idx="160">
                  <c:v>34767</c:v>
                </c:pt>
                <c:pt idx="161">
                  <c:v>34788</c:v>
                </c:pt>
                <c:pt idx="162">
                  <c:v>34818</c:v>
                </c:pt>
                <c:pt idx="163">
                  <c:v>34833</c:v>
                </c:pt>
                <c:pt idx="164">
                  <c:v>34854</c:v>
                </c:pt>
                <c:pt idx="165">
                  <c:v>34861</c:v>
                </c:pt>
                <c:pt idx="166">
                  <c:v>34869</c:v>
                </c:pt>
                <c:pt idx="167">
                  <c:v>34899</c:v>
                </c:pt>
                <c:pt idx="168">
                  <c:v>34914</c:v>
                </c:pt>
                <c:pt idx="169">
                  <c:v>34926</c:v>
                </c:pt>
                <c:pt idx="170">
                  <c:v>34938</c:v>
                </c:pt>
                <c:pt idx="171">
                  <c:v>34945</c:v>
                </c:pt>
                <c:pt idx="172">
                  <c:v>34954</c:v>
                </c:pt>
                <c:pt idx="173">
                  <c:v>34967</c:v>
                </c:pt>
                <c:pt idx="174">
                  <c:v>34984</c:v>
                </c:pt>
                <c:pt idx="175">
                  <c:v>34997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19-4FCC-A1FC-1F2D1A1013F1}"/>
            </c:ext>
          </c:extLst>
        </c:ser>
        <c:ser>
          <c:idx val="1"/>
          <c:order val="1"/>
          <c:tx>
            <c:strRef>
              <c:f>Italy!$D$1</c:f>
              <c:strCache>
                <c:ptCount val="1"/>
                <c:pt idx="0">
                  <c:v>predict_cum_death_03-14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Italy!$D$54:$D$177</c:f>
              <c:numCache>
                <c:formatCode>General</c:formatCode>
                <c:ptCount val="124"/>
                <c:pt idx="0">
                  <c:v>1448</c:v>
                </c:pt>
                <c:pt idx="1">
                  <c:v>1730</c:v>
                </c:pt>
                <c:pt idx="2">
                  <c:v>2053</c:v>
                </c:pt>
                <c:pt idx="3">
                  <c:v>2419</c:v>
                </c:pt>
                <c:pt idx="4">
                  <c:v>2831</c:v>
                </c:pt>
                <c:pt idx="5">
                  <c:v>3292</c:v>
                </c:pt>
                <c:pt idx="6">
                  <c:v>3805</c:v>
                </c:pt>
                <c:pt idx="7">
                  <c:v>4371</c:v>
                </c:pt>
                <c:pt idx="8">
                  <c:v>4993</c:v>
                </c:pt>
                <c:pt idx="9">
                  <c:v>5671</c:v>
                </c:pt>
                <c:pt idx="10">
                  <c:v>6406</c:v>
                </c:pt>
                <c:pt idx="11">
                  <c:v>7201</c:v>
                </c:pt>
                <c:pt idx="12">
                  <c:v>8054</c:v>
                </c:pt>
                <c:pt idx="13">
                  <c:v>8967</c:v>
                </c:pt>
                <c:pt idx="14">
                  <c:v>9938</c:v>
                </c:pt>
                <c:pt idx="15">
                  <c:v>10965</c:v>
                </c:pt>
                <c:pt idx="16">
                  <c:v>12049</c:v>
                </c:pt>
                <c:pt idx="17">
                  <c:v>13187</c:v>
                </c:pt>
                <c:pt idx="18">
                  <c:v>14378</c:v>
                </c:pt>
                <c:pt idx="19">
                  <c:v>15620</c:v>
                </c:pt>
                <c:pt idx="20">
                  <c:v>16910</c:v>
                </c:pt>
                <c:pt idx="21">
                  <c:v>18244</c:v>
                </c:pt>
                <c:pt idx="22">
                  <c:v>19621</c:v>
                </c:pt>
                <c:pt idx="23">
                  <c:v>21036</c:v>
                </c:pt>
                <c:pt idx="24">
                  <c:v>22487</c:v>
                </c:pt>
                <c:pt idx="25">
                  <c:v>23970</c:v>
                </c:pt>
                <c:pt idx="26">
                  <c:v>25481</c:v>
                </c:pt>
                <c:pt idx="27">
                  <c:v>27017</c:v>
                </c:pt>
                <c:pt idx="28">
                  <c:v>28575</c:v>
                </c:pt>
                <c:pt idx="29">
                  <c:v>30151</c:v>
                </c:pt>
                <c:pt idx="30">
                  <c:v>31741</c:v>
                </c:pt>
                <c:pt idx="31">
                  <c:v>33341</c:v>
                </c:pt>
                <c:pt idx="32">
                  <c:v>34948</c:v>
                </c:pt>
                <c:pt idx="33">
                  <c:v>36557</c:v>
                </c:pt>
                <c:pt idx="34">
                  <c:v>38166</c:v>
                </c:pt>
                <c:pt idx="35">
                  <c:v>39773</c:v>
                </c:pt>
                <c:pt idx="36">
                  <c:v>41375</c:v>
                </c:pt>
                <c:pt idx="37">
                  <c:v>42967</c:v>
                </c:pt>
                <c:pt idx="38">
                  <c:v>44546</c:v>
                </c:pt>
                <c:pt idx="39">
                  <c:v>46110</c:v>
                </c:pt>
                <c:pt idx="40">
                  <c:v>47657</c:v>
                </c:pt>
                <c:pt idx="41">
                  <c:v>49184</c:v>
                </c:pt>
                <c:pt idx="42">
                  <c:v>50690</c:v>
                </c:pt>
                <c:pt idx="43">
                  <c:v>52174</c:v>
                </c:pt>
                <c:pt idx="44">
                  <c:v>53631</c:v>
                </c:pt>
                <c:pt idx="45">
                  <c:v>55061</c:v>
                </c:pt>
                <c:pt idx="46">
                  <c:v>56462</c:v>
                </c:pt>
                <c:pt idx="47">
                  <c:v>57832</c:v>
                </c:pt>
                <c:pt idx="48">
                  <c:v>59173</c:v>
                </c:pt>
                <c:pt idx="49">
                  <c:v>60482</c:v>
                </c:pt>
                <c:pt idx="50">
                  <c:v>61759</c:v>
                </c:pt>
                <c:pt idx="51">
                  <c:v>63001</c:v>
                </c:pt>
                <c:pt idx="52">
                  <c:v>64210</c:v>
                </c:pt>
                <c:pt idx="53">
                  <c:v>65384</c:v>
                </c:pt>
                <c:pt idx="54">
                  <c:v>66523</c:v>
                </c:pt>
                <c:pt idx="55">
                  <c:v>67627</c:v>
                </c:pt>
                <c:pt idx="56">
                  <c:v>68698</c:v>
                </c:pt>
                <c:pt idx="57">
                  <c:v>69734</c:v>
                </c:pt>
                <c:pt idx="58">
                  <c:v>70735</c:v>
                </c:pt>
                <c:pt idx="59">
                  <c:v>71701</c:v>
                </c:pt>
                <c:pt idx="60">
                  <c:v>72633</c:v>
                </c:pt>
                <c:pt idx="61">
                  <c:v>73531</c:v>
                </c:pt>
                <c:pt idx="62">
                  <c:v>74396</c:v>
                </c:pt>
                <c:pt idx="63">
                  <c:v>75229</c:v>
                </c:pt>
                <c:pt idx="64">
                  <c:v>76030</c:v>
                </c:pt>
                <c:pt idx="65">
                  <c:v>76799</c:v>
                </c:pt>
                <c:pt idx="66">
                  <c:v>77537</c:v>
                </c:pt>
                <c:pt idx="67">
                  <c:v>78244</c:v>
                </c:pt>
                <c:pt idx="68">
                  <c:v>78923</c:v>
                </c:pt>
                <c:pt idx="69">
                  <c:v>79573</c:v>
                </c:pt>
                <c:pt idx="70">
                  <c:v>80195</c:v>
                </c:pt>
                <c:pt idx="71">
                  <c:v>80790</c:v>
                </c:pt>
                <c:pt idx="72">
                  <c:v>81358</c:v>
                </c:pt>
                <c:pt idx="73">
                  <c:v>81901</c:v>
                </c:pt>
                <c:pt idx="74">
                  <c:v>82419</c:v>
                </c:pt>
                <c:pt idx="75">
                  <c:v>82914</c:v>
                </c:pt>
                <c:pt idx="76">
                  <c:v>83385</c:v>
                </c:pt>
                <c:pt idx="77">
                  <c:v>83834</c:v>
                </c:pt>
                <c:pt idx="78">
                  <c:v>84262</c:v>
                </c:pt>
                <c:pt idx="79">
                  <c:v>84669</c:v>
                </c:pt>
                <c:pt idx="80">
                  <c:v>85056</c:v>
                </c:pt>
                <c:pt idx="81">
                  <c:v>85424</c:v>
                </c:pt>
                <c:pt idx="82">
                  <c:v>85773</c:v>
                </c:pt>
                <c:pt idx="83">
                  <c:v>86105</c:v>
                </c:pt>
                <c:pt idx="84">
                  <c:v>86420</c:v>
                </c:pt>
                <c:pt idx="85">
                  <c:v>86719</c:v>
                </c:pt>
                <c:pt idx="86">
                  <c:v>87003</c:v>
                </c:pt>
                <c:pt idx="87">
                  <c:v>87272</c:v>
                </c:pt>
                <c:pt idx="88">
                  <c:v>87526</c:v>
                </c:pt>
                <c:pt idx="89">
                  <c:v>87767</c:v>
                </c:pt>
                <c:pt idx="90">
                  <c:v>87996</c:v>
                </c:pt>
                <c:pt idx="91">
                  <c:v>88212</c:v>
                </c:pt>
                <c:pt idx="92">
                  <c:v>88416</c:v>
                </c:pt>
                <c:pt idx="93">
                  <c:v>88609</c:v>
                </c:pt>
                <c:pt idx="94">
                  <c:v>88791</c:v>
                </c:pt>
                <c:pt idx="95">
                  <c:v>88964</c:v>
                </c:pt>
                <c:pt idx="96">
                  <c:v>89127</c:v>
                </c:pt>
                <c:pt idx="97">
                  <c:v>89280</c:v>
                </c:pt>
                <c:pt idx="98">
                  <c:v>89425</c:v>
                </c:pt>
                <c:pt idx="99">
                  <c:v>89562</c:v>
                </c:pt>
                <c:pt idx="100">
                  <c:v>89691</c:v>
                </c:pt>
                <c:pt idx="101">
                  <c:v>89813</c:v>
                </c:pt>
                <c:pt idx="102">
                  <c:v>89928</c:v>
                </c:pt>
                <c:pt idx="103">
                  <c:v>90036</c:v>
                </c:pt>
                <c:pt idx="104">
                  <c:v>90137</c:v>
                </c:pt>
                <c:pt idx="105">
                  <c:v>90233</c:v>
                </c:pt>
                <c:pt idx="106">
                  <c:v>90323</c:v>
                </c:pt>
                <c:pt idx="107">
                  <c:v>90408</c:v>
                </c:pt>
                <c:pt idx="108">
                  <c:v>90488</c:v>
                </c:pt>
                <c:pt idx="109">
                  <c:v>90563</c:v>
                </c:pt>
                <c:pt idx="110">
                  <c:v>90634</c:v>
                </c:pt>
                <c:pt idx="111">
                  <c:v>90700</c:v>
                </c:pt>
                <c:pt idx="112">
                  <c:v>90762</c:v>
                </c:pt>
                <c:pt idx="113">
                  <c:v>90821</c:v>
                </c:pt>
                <c:pt idx="114">
                  <c:v>90876</c:v>
                </c:pt>
                <c:pt idx="115">
                  <c:v>90928</c:v>
                </c:pt>
                <c:pt idx="116">
                  <c:v>90976</c:v>
                </c:pt>
                <c:pt idx="117">
                  <c:v>91022</c:v>
                </c:pt>
                <c:pt idx="118">
                  <c:v>91064</c:v>
                </c:pt>
                <c:pt idx="119">
                  <c:v>91105</c:v>
                </c:pt>
                <c:pt idx="120">
                  <c:v>91142</c:v>
                </c:pt>
                <c:pt idx="121">
                  <c:v>91178</c:v>
                </c:pt>
                <c:pt idx="122">
                  <c:v>91211</c:v>
                </c:pt>
                <c:pt idx="123">
                  <c:v>91242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519-4FCC-A1FC-1F2D1A1013F1}"/>
            </c:ext>
          </c:extLst>
        </c:ser>
        <c:ser>
          <c:idx val="2"/>
          <c:order val="2"/>
          <c:tx>
            <c:strRef>
              <c:f>Italy!$F$1</c:f>
              <c:strCache>
                <c:ptCount val="1"/>
                <c:pt idx="0">
                  <c:v>predict_cum_death_03-21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Italy!$F$61:$F$177</c:f>
              <c:numCache>
                <c:formatCode>General</c:formatCode>
                <c:ptCount val="117"/>
                <c:pt idx="0">
                  <c:v>4575</c:v>
                </c:pt>
                <c:pt idx="1">
                  <c:v>5237</c:v>
                </c:pt>
                <c:pt idx="2">
                  <c:v>5961</c:v>
                </c:pt>
                <c:pt idx="3">
                  <c:v>6751</c:v>
                </c:pt>
                <c:pt idx="4">
                  <c:v>7607</c:v>
                </c:pt>
                <c:pt idx="5">
                  <c:v>8533</c:v>
                </c:pt>
                <c:pt idx="6">
                  <c:v>9527</c:v>
                </c:pt>
                <c:pt idx="7">
                  <c:v>10589</c:v>
                </c:pt>
                <c:pt idx="8">
                  <c:v>11719</c:v>
                </c:pt>
                <c:pt idx="9">
                  <c:v>12918</c:v>
                </c:pt>
                <c:pt idx="10">
                  <c:v>14184</c:v>
                </c:pt>
                <c:pt idx="11">
                  <c:v>15515</c:v>
                </c:pt>
                <c:pt idx="12">
                  <c:v>16910</c:v>
                </c:pt>
                <c:pt idx="13">
                  <c:v>18367</c:v>
                </c:pt>
                <c:pt idx="14">
                  <c:v>19881</c:v>
                </c:pt>
                <c:pt idx="15">
                  <c:v>21451</c:v>
                </c:pt>
                <c:pt idx="16">
                  <c:v>23075</c:v>
                </c:pt>
                <c:pt idx="17">
                  <c:v>24748</c:v>
                </c:pt>
                <c:pt idx="18">
                  <c:v>26466</c:v>
                </c:pt>
                <c:pt idx="19">
                  <c:v>28227</c:v>
                </c:pt>
                <c:pt idx="20">
                  <c:v>30025</c:v>
                </c:pt>
                <c:pt idx="21">
                  <c:v>31858</c:v>
                </c:pt>
                <c:pt idx="22">
                  <c:v>33720</c:v>
                </c:pt>
                <c:pt idx="23">
                  <c:v>35608</c:v>
                </c:pt>
                <c:pt idx="24">
                  <c:v>37517</c:v>
                </c:pt>
                <c:pt idx="25">
                  <c:v>39443</c:v>
                </c:pt>
                <c:pt idx="26">
                  <c:v>41381</c:v>
                </c:pt>
                <c:pt idx="27">
                  <c:v>43327</c:v>
                </c:pt>
                <c:pt idx="28">
                  <c:v>45280</c:v>
                </c:pt>
                <c:pt idx="29">
                  <c:v>47235</c:v>
                </c:pt>
                <c:pt idx="30">
                  <c:v>49187</c:v>
                </c:pt>
                <c:pt idx="31">
                  <c:v>51132</c:v>
                </c:pt>
                <c:pt idx="32">
                  <c:v>53066</c:v>
                </c:pt>
                <c:pt idx="33">
                  <c:v>54986</c:v>
                </c:pt>
                <c:pt idx="34">
                  <c:v>56890</c:v>
                </c:pt>
                <c:pt idx="35">
                  <c:v>58776</c:v>
                </c:pt>
                <c:pt idx="36">
                  <c:v>60639</c:v>
                </c:pt>
                <c:pt idx="37">
                  <c:v>62478</c:v>
                </c:pt>
                <c:pt idx="38">
                  <c:v>64289</c:v>
                </c:pt>
                <c:pt idx="39">
                  <c:v>66069</c:v>
                </c:pt>
                <c:pt idx="40">
                  <c:v>67818</c:v>
                </c:pt>
                <c:pt idx="41">
                  <c:v>69534</c:v>
                </c:pt>
                <c:pt idx="42">
                  <c:v>71216</c:v>
                </c:pt>
                <c:pt idx="43">
                  <c:v>72861</c:v>
                </c:pt>
                <c:pt idx="44">
                  <c:v>74469</c:v>
                </c:pt>
                <c:pt idx="45">
                  <c:v>76037</c:v>
                </c:pt>
                <c:pt idx="46">
                  <c:v>77565</c:v>
                </c:pt>
                <c:pt idx="47">
                  <c:v>79053</c:v>
                </c:pt>
                <c:pt idx="48">
                  <c:v>80500</c:v>
                </c:pt>
                <c:pt idx="49">
                  <c:v>81907</c:v>
                </c:pt>
                <c:pt idx="50">
                  <c:v>83272</c:v>
                </c:pt>
                <c:pt idx="51">
                  <c:v>84595</c:v>
                </c:pt>
                <c:pt idx="52">
                  <c:v>85876</c:v>
                </c:pt>
                <c:pt idx="53">
                  <c:v>87115</c:v>
                </c:pt>
                <c:pt idx="54">
                  <c:v>88312</c:v>
                </c:pt>
                <c:pt idx="55">
                  <c:v>89468</c:v>
                </c:pt>
                <c:pt idx="56">
                  <c:v>90584</c:v>
                </c:pt>
                <c:pt idx="57">
                  <c:v>91660</c:v>
                </c:pt>
                <c:pt idx="58">
                  <c:v>92696</c:v>
                </c:pt>
                <c:pt idx="59">
                  <c:v>93692</c:v>
                </c:pt>
                <c:pt idx="60">
                  <c:v>94649</c:v>
                </c:pt>
                <c:pt idx="61">
                  <c:v>95569</c:v>
                </c:pt>
                <c:pt idx="62">
                  <c:v>96452</c:v>
                </c:pt>
                <c:pt idx="63">
                  <c:v>97300</c:v>
                </c:pt>
                <c:pt idx="64">
                  <c:v>98112</c:v>
                </c:pt>
                <c:pt idx="65">
                  <c:v>98889</c:v>
                </c:pt>
                <c:pt idx="66">
                  <c:v>99633</c:v>
                </c:pt>
                <c:pt idx="67">
                  <c:v>100344</c:v>
                </c:pt>
                <c:pt idx="68">
                  <c:v>101024</c:v>
                </c:pt>
                <c:pt idx="69">
                  <c:v>101673</c:v>
                </c:pt>
                <c:pt idx="70">
                  <c:v>102293</c:v>
                </c:pt>
                <c:pt idx="71">
                  <c:v>102885</c:v>
                </c:pt>
                <c:pt idx="72">
                  <c:v>103448</c:v>
                </c:pt>
                <c:pt idx="73">
                  <c:v>103985</c:v>
                </c:pt>
                <c:pt idx="74">
                  <c:v>104496</c:v>
                </c:pt>
                <c:pt idx="75">
                  <c:v>104982</c:v>
                </c:pt>
                <c:pt idx="76">
                  <c:v>105444</c:v>
                </c:pt>
                <c:pt idx="77">
                  <c:v>105884</c:v>
                </c:pt>
                <c:pt idx="78">
                  <c:v>106302</c:v>
                </c:pt>
                <c:pt idx="79">
                  <c:v>106698</c:v>
                </c:pt>
                <c:pt idx="80">
                  <c:v>107074</c:v>
                </c:pt>
                <c:pt idx="81">
                  <c:v>107431</c:v>
                </c:pt>
                <c:pt idx="82">
                  <c:v>107769</c:v>
                </c:pt>
                <c:pt idx="83">
                  <c:v>108089</c:v>
                </c:pt>
                <c:pt idx="84">
                  <c:v>108393</c:v>
                </c:pt>
                <c:pt idx="85">
                  <c:v>108680</c:v>
                </c:pt>
                <c:pt idx="86">
                  <c:v>108952</c:v>
                </c:pt>
                <c:pt idx="87">
                  <c:v>109209</c:v>
                </c:pt>
                <c:pt idx="88">
                  <c:v>109452</c:v>
                </c:pt>
                <c:pt idx="89">
                  <c:v>109682</c:v>
                </c:pt>
                <c:pt idx="90">
                  <c:v>109899</c:v>
                </c:pt>
                <c:pt idx="91">
                  <c:v>110104</c:v>
                </c:pt>
                <c:pt idx="92">
                  <c:v>110297</c:v>
                </c:pt>
                <c:pt idx="93">
                  <c:v>110480</c:v>
                </c:pt>
                <c:pt idx="94">
                  <c:v>110652</c:v>
                </c:pt>
                <c:pt idx="95">
                  <c:v>110814</c:v>
                </c:pt>
                <c:pt idx="96">
                  <c:v>110966</c:v>
                </c:pt>
                <c:pt idx="97">
                  <c:v>111110</c:v>
                </c:pt>
                <c:pt idx="98">
                  <c:v>111246</c:v>
                </c:pt>
                <c:pt idx="99">
                  <c:v>111374</c:v>
                </c:pt>
                <c:pt idx="100">
                  <c:v>111494</c:v>
                </c:pt>
                <c:pt idx="101">
                  <c:v>111607</c:v>
                </c:pt>
                <c:pt idx="102">
                  <c:v>111713</c:v>
                </c:pt>
                <c:pt idx="103">
                  <c:v>111813</c:v>
                </c:pt>
                <c:pt idx="104">
                  <c:v>111907</c:v>
                </c:pt>
                <c:pt idx="105">
                  <c:v>111995</c:v>
                </c:pt>
                <c:pt idx="106">
                  <c:v>112078</c:v>
                </c:pt>
                <c:pt idx="107">
                  <c:v>112156</c:v>
                </c:pt>
                <c:pt idx="108">
                  <c:v>112229</c:v>
                </c:pt>
                <c:pt idx="109">
                  <c:v>112298</c:v>
                </c:pt>
                <c:pt idx="110">
                  <c:v>112362</c:v>
                </c:pt>
                <c:pt idx="111">
                  <c:v>112423</c:v>
                </c:pt>
                <c:pt idx="112">
                  <c:v>112479</c:v>
                </c:pt>
                <c:pt idx="113">
                  <c:v>112532</c:v>
                </c:pt>
                <c:pt idx="114">
                  <c:v>112582</c:v>
                </c:pt>
                <c:pt idx="115">
                  <c:v>112629</c:v>
                </c:pt>
                <c:pt idx="116">
                  <c:v>112672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519-4FCC-A1FC-1F2D1A1013F1}"/>
            </c:ext>
          </c:extLst>
        </c:ser>
        <c:ser>
          <c:idx val="3"/>
          <c:order val="3"/>
          <c:tx>
            <c:strRef>
              <c:f>Italy!$H$1</c:f>
              <c:strCache>
                <c:ptCount val="1"/>
                <c:pt idx="0">
                  <c:v>predict_cum_death_03-28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Italy!$H$68:$H$177</c:f>
              <c:numCache>
                <c:formatCode>General</c:formatCode>
                <c:ptCount val="110"/>
                <c:pt idx="0">
                  <c:v>10205</c:v>
                </c:pt>
                <c:pt idx="1">
                  <c:v>11205</c:v>
                </c:pt>
                <c:pt idx="2">
                  <c:v>12251</c:v>
                </c:pt>
                <c:pt idx="3">
                  <c:v>13341</c:v>
                </c:pt>
                <c:pt idx="4">
                  <c:v>14471</c:v>
                </c:pt>
                <c:pt idx="5">
                  <c:v>15640</c:v>
                </c:pt>
                <c:pt idx="6">
                  <c:v>16844</c:v>
                </c:pt>
                <c:pt idx="7">
                  <c:v>18079</c:v>
                </c:pt>
                <c:pt idx="8">
                  <c:v>19344</c:v>
                </c:pt>
                <c:pt idx="9">
                  <c:v>20632</c:v>
                </c:pt>
                <c:pt idx="10">
                  <c:v>21942</c:v>
                </c:pt>
                <c:pt idx="11">
                  <c:v>23270</c:v>
                </c:pt>
                <c:pt idx="12">
                  <c:v>24613</c:v>
                </c:pt>
                <c:pt idx="13">
                  <c:v>25968</c:v>
                </c:pt>
                <c:pt idx="14">
                  <c:v>27332</c:v>
                </c:pt>
                <c:pt idx="15">
                  <c:v>28699</c:v>
                </c:pt>
                <c:pt idx="16">
                  <c:v>30068</c:v>
                </c:pt>
                <c:pt idx="17">
                  <c:v>31433</c:v>
                </c:pt>
                <c:pt idx="18">
                  <c:v>32793</c:v>
                </c:pt>
                <c:pt idx="19">
                  <c:v>34146</c:v>
                </c:pt>
                <c:pt idx="20">
                  <c:v>35491</c:v>
                </c:pt>
                <c:pt idx="21">
                  <c:v>36823</c:v>
                </c:pt>
                <c:pt idx="22">
                  <c:v>38140</c:v>
                </c:pt>
                <c:pt idx="23">
                  <c:v>39439</c:v>
                </c:pt>
                <c:pt idx="24">
                  <c:v>40718</c:v>
                </c:pt>
                <c:pt idx="25">
                  <c:v>41976</c:v>
                </c:pt>
                <c:pt idx="26">
                  <c:v>43211</c:v>
                </c:pt>
                <c:pt idx="27">
                  <c:v>44423</c:v>
                </c:pt>
                <c:pt idx="28">
                  <c:v>45610</c:v>
                </c:pt>
                <c:pt idx="29">
                  <c:v>46769</c:v>
                </c:pt>
                <c:pt idx="30">
                  <c:v>47901</c:v>
                </c:pt>
                <c:pt idx="31">
                  <c:v>49003</c:v>
                </c:pt>
                <c:pt idx="32">
                  <c:v>50077</c:v>
                </c:pt>
                <c:pt idx="33">
                  <c:v>51120</c:v>
                </c:pt>
                <c:pt idx="34">
                  <c:v>52134</c:v>
                </c:pt>
                <c:pt idx="35">
                  <c:v>53117</c:v>
                </c:pt>
                <c:pt idx="36">
                  <c:v>54069</c:v>
                </c:pt>
                <c:pt idx="37">
                  <c:v>54990</c:v>
                </c:pt>
                <c:pt idx="38">
                  <c:v>55880</c:v>
                </c:pt>
                <c:pt idx="39">
                  <c:v>56740</c:v>
                </c:pt>
                <c:pt idx="40">
                  <c:v>57569</c:v>
                </c:pt>
                <c:pt idx="41">
                  <c:v>58368</c:v>
                </c:pt>
                <c:pt idx="42">
                  <c:v>59137</c:v>
                </c:pt>
                <c:pt idx="43">
                  <c:v>59876</c:v>
                </c:pt>
                <c:pt idx="44">
                  <c:v>60586</c:v>
                </c:pt>
                <c:pt idx="45">
                  <c:v>61268</c:v>
                </c:pt>
                <c:pt idx="46">
                  <c:v>61922</c:v>
                </c:pt>
                <c:pt idx="47">
                  <c:v>62549</c:v>
                </c:pt>
                <c:pt idx="48">
                  <c:v>63149</c:v>
                </c:pt>
                <c:pt idx="49">
                  <c:v>63723</c:v>
                </c:pt>
                <c:pt idx="50">
                  <c:v>64271</c:v>
                </c:pt>
                <c:pt idx="51">
                  <c:v>64795</c:v>
                </c:pt>
                <c:pt idx="52">
                  <c:v>65296</c:v>
                </c:pt>
                <c:pt idx="53">
                  <c:v>65773</c:v>
                </c:pt>
                <c:pt idx="54">
                  <c:v>66228</c:v>
                </c:pt>
                <c:pt idx="55">
                  <c:v>66661</c:v>
                </c:pt>
                <c:pt idx="56">
                  <c:v>67074</c:v>
                </c:pt>
                <c:pt idx="57">
                  <c:v>67466</c:v>
                </c:pt>
                <c:pt idx="58">
                  <c:v>67839</c:v>
                </c:pt>
                <c:pt idx="59">
                  <c:v>68193</c:v>
                </c:pt>
                <c:pt idx="60">
                  <c:v>68530</c:v>
                </c:pt>
                <c:pt idx="61">
                  <c:v>68849</c:v>
                </c:pt>
                <c:pt idx="62">
                  <c:v>69152</c:v>
                </c:pt>
                <c:pt idx="63">
                  <c:v>69439</c:v>
                </c:pt>
                <c:pt idx="64">
                  <c:v>69711</c:v>
                </c:pt>
                <c:pt idx="65">
                  <c:v>69969</c:v>
                </c:pt>
                <c:pt idx="66">
                  <c:v>70213</c:v>
                </c:pt>
                <c:pt idx="67">
                  <c:v>70444</c:v>
                </c:pt>
                <c:pt idx="68">
                  <c:v>70662</c:v>
                </c:pt>
                <c:pt idx="69">
                  <c:v>70868</c:v>
                </c:pt>
                <c:pt idx="70">
                  <c:v>71063</c:v>
                </c:pt>
                <c:pt idx="71">
                  <c:v>71246</c:v>
                </c:pt>
                <c:pt idx="72">
                  <c:v>71420</c:v>
                </c:pt>
                <c:pt idx="73">
                  <c:v>71584</c:v>
                </c:pt>
                <c:pt idx="74">
                  <c:v>71738</c:v>
                </c:pt>
                <c:pt idx="75">
                  <c:v>71884</c:v>
                </c:pt>
                <c:pt idx="76">
                  <c:v>72021</c:v>
                </c:pt>
                <c:pt idx="77">
                  <c:v>72150</c:v>
                </c:pt>
                <c:pt idx="78">
                  <c:v>72272</c:v>
                </c:pt>
                <c:pt idx="79">
                  <c:v>72386</c:v>
                </c:pt>
                <c:pt idx="80">
                  <c:v>72494</c:v>
                </c:pt>
                <c:pt idx="81">
                  <c:v>72595</c:v>
                </c:pt>
                <c:pt idx="82">
                  <c:v>72690</c:v>
                </c:pt>
                <c:pt idx="83">
                  <c:v>72780</c:v>
                </c:pt>
                <c:pt idx="84">
                  <c:v>72864</c:v>
                </c:pt>
                <c:pt idx="85">
                  <c:v>72943</c:v>
                </c:pt>
                <c:pt idx="86">
                  <c:v>73017</c:v>
                </c:pt>
                <c:pt idx="87">
                  <c:v>73087</c:v>
                </c:pt>
                <c:pt idx="88">
                  <c:v>73153</c:v>
                </c:pt>
                <c:pt idx="89">
                  <c:v>73214</c:v>
                </c:pt>
                <c:pt idx="90">
                  <c:v>73271</c:v>
                </c:pt>
                <c:pt idx="91">
                  <c:v>73325</c:v>
                </c:pt>
                <c:pt idx="92">
                  <c:v>73376</c:v>
                </c:pt>
                <c:pt idx="93">
                  <c:v>73423</c:v>
                </c:pt>
                <c:pt idx="94">
                  <c:v>73468</c:v>
                </c:pt>
                <c:pt idx="95">
                  <c:v>73510</c:v>
                </c:pt>
                <c:pt idx="96">
                  <c:v>73549</c:v>
                </c:pt>
                <c:pt idx="97">
                  <c:v>73585</c:v>
                </c:pt>
                <c:pt idx="98">
                  <c:v>73619</c:v>
                </c:pt>
                <c:pt idx="99">
                  <c:v>73651</c:v>
                </c:pt>
                <c:pt idx="100">
                  <c:v>73681</c:v>
                </c:pt>
                <c:pt idx="101">
                  <c:v>73709</c:v>
                </c:pt>
                <c:pt idx="102">
                  <c:v>73735</c:v>
                </c:pt>
                <c:pt idx="103">
                  <c:v>73760</c:v>
                </c:pt>
                <c:pt idx="104">
                  <c:v>73783</c:v>
                </c:pt>
                <c:pt idx="105">
                  <c:v>73804</c:v>
                </c:pt>
                <c:pt idx="106">
                  <c:v>73824</c:v>
                </c:pt>
                <c:pt idx="107">
                  <c:v>73843</c:v>
                </c:pt>
                <c:pt idx="108">
                  <c:v>73860</c:v>
                </c:pt>
                <c:pt idx="109">
                  <c:v>73877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519-4FCC-A1FC-1F2D1A1013F1}"/>
            </c:ext>
          </c:extLst>
        </c:ser>
        <c:ser>
          <c:idx val="4"/>
          <c:order val="4"/>
          <c:tx>
            <c:strRef>
              <c:f>Italy!$J$1</c:f>
              <c:strCache>
                <c:ptCount val="1"/>
                <c:pt idx="0">
                  <c:v>predict_cum_death_04-04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Italy!$J$75:$J$177</c:f>
              <c:numCache>
                <c:formatCode>General</c:formatCode>
                <c:ptCount val="103"/>
                <c:pt idx="0">
                  <c:v>15894</c:v>
                </c:pt>
                <c:pt idx="1">
                  <c:v>16809</c:v>
                </c:pt>
                <c:pt idx="2">
                  <c:v>17724</c:v>
                </c:pt>
                <c:pt idx="3">
                  <c:v>18638</c:v>
                </c:pt>
                <c:pt idx="4">
                  <c:v>19548</c:v>
                </c:pt>
                <c:pt idx="5">
                  <c:v>20450</c:v>
                </c:pt>
                <c:pt idx="6">
                  <c:v>21342</c:v>
                </c:pt>
                <c:pt idx="7">
                  <c:v>22222</c:v>
                </c:pt>
                <c:pt idx="8">
                  <c:v>23089</c:v>
                </c:pt>
                <c:pt idx="9">
                  <c:v>23940</c:v>
                </c:pt>
                <c:pt idx="10">
                  <c:v>24776</c:v>
                </c:pt>
                <c:pt idx="11">
                  <c:v>25593</c:v>
                </c:pt>
                <c:pt idx="12">
                  <c:v>26390</c:v>
                </c:pt>
                <c:pt idx="13">
                  <c:v>27166</c:v>
                </c:pt>
                <c:pt idx="14">
                  <c:v>27919</c:v>
                </c:pt>
                <c:pt idx="15">
                  <c:v>28651</c:v>
                </c:pt>
                <c:pt idx="16">
                  <c:v>29361</c:v>
                </c:pt>
                <c:pt idx="17">
                  <c:v>30047</c:v>
                </c:pt>
                <c:pt idx="18">
                  <c:v>30710</c:v>
                </c:pt>
                <c:pt idx="19">
                  <c:v>31348</c:v>
                </c:pt>
                <c:pt idx="20">
                  <c:v>31961</c:v>
                </c:pt>
                <c:pt idx="21">
                  <c:v>32551</c:v>
                </c:pt>
                <c:pt idx="22">
                  <c:v>33117</c:v>
                </c:pt>
                <c:pt idx="23">
                  <c:v>33660</c:v>
                </c:pt>
                <c:pt idx="24">
                  <c:v>34180</c:v>
                </c:pt>
                <c:pt idx="25">
                  <c:v>34676</c:v>
                </c:pt>
                <c:pt idx="26">
                  <c:v>35149</c:v>
                </c:pt>
                <c:pt idx="27">
                  <c:v>35600</c:v>
                </c:pt>
                <c:pt idx="28">
                  <c:v>36029</c:v>
                </c:pt>
                <c:pt idx="29">
                  <c:v>36438</c:v>
                </c:pt>
                <c:pt idx="30">
                  <c:v>36826</c:v>
                </c:pt>
                <c:pt idx="31">
                  <c:v>37195</c:v>
                </c:pt>
                <c:pt idx="32">
                  <c:v>37544</c:v>
                </c:pt>
                <c:pt idx="33">
                  <c:v>37874</c:v>
                </c:pt>
                <c:pt idx="34">
                  <c:v>38186</c:v>
                </c:pt>
                <c:pt idx="35">
                  <c:v>38481</c:v>
                </c:pt>
                <c:pt idx="36">
                  <c:v>38760</c:v>
                </c:pt>
                <c:pt idx="37">
                  <c:v>39023</c:v>
                </c:pt>
                <c:pt idx="38">
                  <c:v>39270</c:v>
                </c:pt>
                <c:pt idx="39">
                  <c:v>39503</c:v>
                </c:pt>
                <c:pt idx="40">
                  <c:v>39722</c:v>
                </c:pt>
                <c:pt idx="41">
                  <c:v>39928</c:v>
                </c:pt>
                <c:pt idx="42">
                  <c:v>40121</c:v>
                </c:pt>
                <c:pt idx="43">
                  <c:v>40303</c:v>
                </c:pt>
                <c:pt idx="44">
                  <c:v>40473</c:v>
                </c:pt>
                <c:pt idx="45">
                  <c:v>40632</c:v>
                </c:pt>
                <c:pt idx="46">
                  <c:v>40781</c:v>
                </c:pt>
                <c:pt idx="47">
                  <c:v>40921</c:v>
                </c:pt>
                <c:pt idx="48">
                  <c:v>41051</c:v>
                </c:pt>
                <c:pt idx="49">
                  <c:v>41173</c:v>
                </c:pt>
                <c:pt idx="50">
                  <c:v>41286</c:v>
                </c:pt>
                <c:pt idx="51">
                  <c:v>41392</c:v>
                </c:pt>
                <c:pt idx="52">
                  <c:v>41491</c:v>
                </c:pt>
                <c:pt idx="53">
                  <c:v>41583</c:v>
                </c:pt>
                <c:pt idx="54">
                  <c:v>41669</c:v>
                </c:pt>
                <c:pt idx="55">
                  <c:v>41748</c:v>
                </c:pt>
                <c:pt idx="56">
                  <c:v>41822</c:v>
                </c:pt>
                <c:pt idx="57">
                  <c:v>41891</c:v>
                </c:pt>
                <c:pt idx="58">
                  <c:v>41955</c:v>
                </c:pt>
                <c:pt idx="59">
                  <c:v>42015</c:v>
                </c:pt>
                <c:pt idx="60">
                  <c:v>42070</c:v>
                </c:pt>
                <c:pt idx="61">
                  <c:v>42121</c:v>
                </c:pt>
                <c:pt idx="62">
                  <c:v>42168</c:v>
                </c:pt>
                <c:pt idx="63">
                  <c:v>42212</c:v>
                </c:pt>
                <c:pt idx="64">
                  <c:v>42252</c:v>
                </c:pt>
                <c:pt idx="65">
                  <c:v>42290</c:v>
                </c:pt>
                <c:pt idx="66">
                  <c:v>42324</c:v>
                </c:pt>
                <c:pt idx="67">
                  <c:v>42356</c:v>
                </c:pt>
                <c:pt idx="68">
                  <c:v>42386</c:v>
                </c:pt>
                <c:pt idx="69">
                  <c:v>42413</c:v>
                </c:pt>
                <c:pt idx="70">
                  <c:v>42438</c:v>
                </c:pt>
                <c:pt idx="71">
                  <c:v>42462</c:v>
                </c:pt>
                <c:pt idx="72">
                  <c:v>42483</c:v>
                </c:pt>
                <c:pt idx="73">
                  <c:v>42503</c:v>
                </c:pt>
                <c:pt idx="74">
                  <c:v>42521</c:v>
                </c:pt>
                <c:pt idx="75">
                  <c:v>42538</c:v>
                </c:pt>
                <c:pt idx="76">
                  <c:v>42553</c:v>
                </c:pt>
                <c:pt idx="77">
                  <c:v>42568</c:v>
                </c:pt>
                <c:pt idx="78">
                  <c:v>42581</c:v>
                </c:pt>
                <c:pt idx="79">
                  <c:v>42593</c:v>
                </c:pt>
                <c:pt idx="80">
                  <c:v>42604</c:v>
                </c:pt>
                <c:pt idx="81">
                  <c:v>42614</c:v>
                </c:pt>
                <c:pt idx="82">
                  <c:v>42623</c:v>
                </c:pt>
                <c:pt idx="83">
                  <c:v>42632</c:v>
                </c:pt>
                <c:pt idx="84">
                  <c:v>42640</c:v>
                </c:pt>
                <c:pt idx="85">
                  <c:v>42647</c:v>
                </c:pt>
                <c:pt idx="86">
                  <c:v>42654</c:v>
                </c:pt>
                <c:pt idx="87">
                  <c:v>42660</c:v>
                </c:pt>
                <c:pt idx="88">
                  <c:v>42665</c:v>
                </c:pt>
                <c:pt idx="89">
                  <c:v>42670</c:v>
                </c:pt>
                <c:pt idx="90">
                  <c:v>42675</c:v>
                </c:pt>
                <c:pt idx="91">
                  <c:v>42679</c:v>
                </c:pt>
                <c:pt idx="92">
                  <c:v>42683</c:v>
                </c:pt>
                <c:pt idx="93">
                  <c:v>42687</c:v>
                </c:pt>
                <c:pt idx="94">
                  <c:v>42690</c:v>
                </c:pt>
                <c:pt idx="95">
                  <c:v>42693</c:v>
                </c:pt>
                <c:pt idx="96">
                  <c:v>42696</c:v>
                </c:pt>
                <c:pt idx="97">
                  <c:v>42698</c:v>
                </c:pt>
                <c:pt idx="98">
                  <c:v>42700</c:v>
                </c:pt>
                <c:pt idx="99">
                  <c:v>42703</c:v>
                </c:pt>
                <c:pt idx="100">
                  <c:v>42704</c:v>
                </c:pt>
                <c:pt idx="101">
                  <c:v>42706</c:v>
                </c:pt>
                <c:pt idx="102">
                  <c:v>42708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519-4FCC-A1FC-1F2D1A1013F1}"/>
            </c:ext>
          </c:extLst>
        </c:ser>
        <c:ser>
          <c:idx val="5"/>
          <c:order val="5"/>
          <c:tx>
            <c:strRef>
              <c:f>Italy!$L$1</c:f>
              <c:strCache>
                <c:ptCount val="1"/>
                <c:pt idx="0">
                  <c:v>predict_cum_death_04-11</c:v>
                </c:pt>
              </c:strCache>
            </c:strRef>
          </c:tx>
          <c:spPr>
            <a:ln w="19050" cap="rnd">
              <a:solidFill>
                <a:srgbClr val="6666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Italy!$L$82:$L$177</c:f>
              <c:numCache>
                <c:formatCode>General</c:formatCode>
                <c:ptCount val="96"/>
                <c:pt idx="0">
                  <c:v>19959</c:v>
                </c:pt>
                <c:pt idx="1">
                  <c:v>20598</c:v>
                </c:pt>
                <c:pt idx="2">
                  <c:v>21217</c:v>
                </c:pt>
                <c:pt idx="3">
                  <c:v>21817</c:v>
                </c:pt>
                <c:pt idx="4">
                  <c:v>22397</c:v>
                </c:pt>
                <c:pt idx="5">
                  <c:v>22956</c:v>
                </c:pt>
                <c:pt idx="6">
                  <c:v>23492</c:v>
                </c:pt>
                <c:pt idx="7">
                  <c:v>24006</c:v>
                </c:pt>
                <c:pt idx="8">
                  <c:v>24498</c:v>
                </c:pt>
                <c:pt idx="9">
                  <c:v>24969</c:v>
                </c:pt>
                <c:pt idx="10">
                  <c:v>25420</c:v>
                </c:pt>
                <c:pt idx="11">
                  <c:v>25849</c:v>
                </c:pt>
                <c:pt idx="12">
                  <c:v>26257</c:v>
                </c:pt>
                <c:pt idx="13">
                  <c:v>26645</c:v>
                </c:pt>
                <c:pt idx="14">
                  <c:v>27012</c:v>
                </c:pt>
                <c:pt idx="15">
                  <c:v>27360</c:v>
                </c:pt>
                <c:pt idx="16">
                  <c:v>27690</c:v>
                </c:pt>
                <c:pt idx="17">
                  <c:v>28003</c:v>
                </c:pt>
                <c:pt idx="18">
                  <c:v>28297</c:v>
                </c:pt>
                <c:pt idx="19">
                  <c:v>28574</c:v>
                </c:pt>
                <c:pt idx="20">
                  <c:v>28835</c:v>
                </c:pt>
                <c:pt idx="21">
                  <c:v>29080</c:v>
                </c:pt>
                <c:pt idx="22">
                  <c:v>29310</c:v>
                </c:pt>
                <c:pt idx="23">
                  <c:v>29527</c:v>
                </c:pt>
                <c:pt idx="24">
                  <c:v>29730</c:v>
                </c:pt>
                <c:pt idx="25">
                  <c:v>29920</c:v>
                </c:pt>
                <c:pt idx="26">
                  <c:v>30097</c:v>
                </c:pt>
                <c:pt idx="27">
                  <c:v>30263</c:v>
                </c:pt>
                <c:pt idx="28">
                  <c:v>30418</c:v>
                </c:pt>
                <c:pt idx="29">
                  <c:v>30562</c:v>
                </c:pt>
                <c:pt idx="30">
                  <c:v>30697</c:v>
                </c:pt>
                <c:pt idx="31">
                  <c:v>30822</c:v>
                </c:pt>
                <c:pt idx="32">
                  <c:v>30939</c:v>
                </c:pt>
                <c:pt idx="33">
                  <c:v>31047</c:v>
                </c:pt>
                <c:pt idx="34">
                  <c:v>31148</c:v>
                </c:pt>
                <c:pt idx="35">
                  <c:v>31241</c:v>
                </c:pt>
                <c:pt idx="36">
                  <c:v>31327</c:v>
                </c:pt>
                <c:pt idx="37">
                  <c:v>31408</c:v>
                </c:pt>
                <c:pt idx="38">
                  <c:v>31482</c:v>
                </c:pt>
                <c:pt idx="39">
                  <c:v>31551</c:v>
                </c:pt>
                <c:pt idx="40">
                  <c:v>31614</c:v>
                </c:pt>
                <c:pt idx="41">
                  <c:v>31673</c:v>
                </c:pt>
                <c:pt idx="42">
                  <c:v>31727</c:v>
                </c:pt>
                <c:pt idx="43">
                  <c:v>31777</c:v>
                </c:pt>
                <c:pt idx="44">
                  <c:v>31823</c:v>
                </c:pt>
                <c:pt idx="45">
                  <c:v>31866</c:v>
                </c:pt>
                <c:pt idx="46">
                  <c:v>31905</c:v>
                </c:pt>
                <c:pt idx="47">
                  <c:v>31941</c:v>
                </c:pt>
                <c:pt idx="48">
                  <c:v>31974</c:v>
                </c:pt>
                <c:pt idx="49">
                  <c:v>32004</c:v>
                </c:pt>
                <c:pt idx="50">
                  <c:v>32032</c:v>
                </c:pt>
                <c:pt idx="51">
                  <c:v>32058</c:v>
                </c:pt>
                <c:pt idx="52">
                  <c:v>32081</c:v>
                </c:pt>
                <c:pt idx="53">
                  <c:v>32103</c:v>
                </c:pt>
                <c:pt idx="54">
                  <c:v>32123</c:v>
                </c:pt>
                <c:pt idx="55">
                  <c:v>32141</c:v>
                </c:pt>
                <c:pt idx="56">
                  <c:v>32158</c:v>
                </c:pt>
                <c:pt idx="57">
                  <c:v>32173</c:v>
                </c:pt>
                <c:pt idx="58">
                  <c:v>32187</c:v>
                </c:pt>
                <c:pt idx="59">
                  <c:v>32199</c:v>
                </c:pt>
                <c:pt idx="60">
                  <c:v>32211</c:v>
                </c:pt>
                <c:pt idx="61">
                  <c:v>32222</c:v>
                </c:pt>
                <c:pt idx="62">
                  <c:v>32231</c:v>
                </c:pt>
                <c:pt idx="63">
                  <c:v>32240</c:v>
                </c:pt>
                <c:pt idx="64">
                  <c:v>32248</c:v>
                </c:pt>
                <c:pt idx="65">
                  <c:v>32256</c:v>
                </c:pt>
                <c:pt idx="66">
                  <c:v>32262</c:v>
                </c:pt>
                <c:pt idx="67">
                  <c:v>32269</c:v>
                </c:pt>
                <c:pt idx="68">
                  <c:v>32274</c:v>
                </c:pt>
                <c:pt idx="69">
                  <c:v>32279</c:v>
                </c:pt>
                <c:pt idx="70">
                  <c:v>32284</c:v>
                </c:pt>
                <c:pt idx="71">
                  <c:v>32288</c:v>
                </c:pt>
                <c:pt idx="72">
                  <c:v>32292</c:v>
                </c:pt>
                <c:pt idx="73">
                  <c:v>32295</c:v>
                </c:pt>
                <c:pt idx="74">
                  <c:v>32299</c:v>
                </c:pt>
                <c:pt idx="75">
                  <c:v>32301</c:v>
                </c:pt>
                <c:pt idx="76">
                  <c:v>32304</c:v>
                </c:pt>
                <c:pt idx="77">
                  <c:v>32306</c:v>
                </c:pt>
                <c:pt idx="78">
                  <c:v>32309</c:v>
                </c:pt>
                <c:pt idx="79">
                  <c:v>32311</c:v>
                </c:pt>
                <c:pt idx="80">
                  <c:v>32312</c:v>
                </c:pt>
                <c:pt idx="81">
                  <c:v>32314</c:v>
                </c:pt>
                <c:pt idx="82">
                  <c:v>32315</c:v>
                </c:pt>
                <c:pt idx="83">
                  <c:v>32317</c:v>
                </c:pt>
                <c:pt idx="84">
                  <c:v>32318</c:v>
                </c:pt>
                <c:pt idx="85">
                  <c:v>32319</c:v>
                </c:pt>
                <c:pt idx="86">
                  <c:v>32320</c:v>
                </c:pt>
                <c:pt idx="87">
                  <c:v>32321</c:v>
                </c:pt>
                <c:pt idx="88">
                  <c:v>32322</c:v>
                </c:pt>
                <c:pt idx="89">
                  <c:v>32322</c:v>
                </c:pt>
                <c:pt idx="90">
                  <c:v>32323</c:v>
                </c:pt>
                <c:pt idx="91">
                  <c:v>32324</c:v>
                </c:pt>
                <c:pt idx="92">
                  <c:v>32324</c:v>
                </c:pt>
                <c:pt idx="93">
                  <c:v>32325</c:v>
                </c:pt>
                <c:pt idx="94">
                  <c:v>32325</c:v>
                </c:pt>
                <c:pt idx="95">
                  <c:v>32325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519-4FCC-A1FC-1F2D1A1013F1}"/>
            </c:ext>
          </c:extLst>
        </c:ser>
        <c:ser>
          <c:idx val="6"/>
          <c:order val="6"/>
          <c:tx>
            <c:strRef>
              <c:f>Italy!$P$1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19-4FCC-A1FC-1F2D1A1013F1}"/>
              </c:ext>
            </c:extLst>
          </c:dPt>
          <c:dLbls>
            <c:dLbl>
              <c:idx val="0"/>
              <c:layout>
                <c:manualLayout>
                  <c:x val="-0.27163533084941621"/>
                  <c:y val="-0.10252221261094385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19504646149961"/>
                      <c:h val="9.56940041585710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4519-4FCC-A1FC-1F2D1A1013F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19-4FCC-A1FC-1F2D1A1013F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Italy!$P$2:$P$3</c:f>
              <c:numCache>
                <c:formatCode>m/d/yyyy</c:formatCode>
                <c:ptCount val="2"/>
                <c:pt idx="0">
                  <c:v>43917</c:v>
                </c:pt>
                <c:pt idx="1">
                  <c:v>43917</c:v>
                </c:pt>
              </c:numCache>
            </c:numRef>
          </c:xVal>
          <c:yVal>
            <c:numRef>
              <c:f>Italy!$Q$2:$Q$3</c:f>
              <c:numCache>
                <c:formatCode>General</c:formatCode>
                <c:ptCount val="2"/>
                <c:pt idx="0">
                  <c:v>9134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519-4FCC-A1FC-1F2D1A101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436938196671031"/>
          <c:y val="0.16554746683373234"/>
          <c:w val="0.4311215975491054"/>
          <c:h val="0.345985296617031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Italy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Italy!$C$1</c:f>
              <c:strCache>
                <c:ptCount val="1"/>
                <c:pt idx="0">
                  <c:v>Italy_inc_death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Italy!$A$2:$A$208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Italy!$C$2:$C$208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4</c:v>
                </c:pt>
                <c:pt idx="34">
                  <c:v>3</c:v>
                </c:pt>
                <c:pt idx="35">
                  <c:v>2</c:v>
                </c:pt>
                <c:pt idx="36">
                  <c:v>5</c:v>
                </c:pt>
                <c:pt idx="37">
                  <c:v>4</c:v>
                </c:pt>
                <c:pt idx="38">
                  <c:v>8</c:v>
                </c:pt>
                <c:pt idx="39">
                  <c:v>5</c:v>
                </c:pt>
                <c:pt idx="40">
                  <c:v>18</c:v>
                </c:pt>
                <c:pt idx="41">
                  <c:v>27</c:v>
                </c:pt>
                <c:pt idx="42">
                  <c:v>28</c:v>
                </c:pt>
                <c:pt idx="43">
                  <c:v>41</c:v>
                </c:pt>
                <c:pt idx="44">
                  <c:v>49</c:v>
                </c:pt>
                <c:pt idx="45">
                  <c:v>36</c:v>
                </c:pt>
                <c:pt idx="46">
                  <c:v>133</c:v>
                </c:pt>
                <c:pt idx="47">
                  <c:v>97</c:v>
                </c:pt>
                <c:pt idx="48">
                  <c:v>168</c:v>
                </c:pt>
                <c:pt idx="49">
                  <c:v>196</c:v>
                </c:pt>
                <c:pt idx="50">
                  <c:v>189</c:v>
                </c:pt>
                <c:pt idx="51">
                  <c:v>250</c:v>
                </c:pt>
                <c:pt idx="52">
                  <c:v>175</c:v>
                </c:pt>
                <c:pt idx="53">
                  <c:v>368</c:v>
                </c:pt>
                <c:pt idx="54">
                  <c:v>349</c:v>
                </c:pt>
                <c:pt idx="55">
                  <c:v>345</c:v>
                </c:pt>
                <c:pt idx="56">
                  <c:v>475</c:v>
                </c:pt>
                <c:pt idx="57">
                  <c:v>427</c:v>
                </c:pt>
                <c:pt idx="58">
                  <c:v>627</c:v>
                </c:pt>
                <c:pt idx="59">
                  <c:v>793</c:v>
                </c:pt>
                <c:pt idx="60">
                  <c:v>651</c:v>
                </c:pt>
                <c:pt idx="61">
                  <c:v>601</c:v>
                </c:pt>
                <c:pt idx="62">
                  <c:v>743</c:v>
                </c:pt>
                <c:pt idx="63">
                  <c:v>683</c:v>
                </c:pt>
                <c:pt idx="64">
                  <c:v>712</c:v>
                </c:pt>
                <c:pt idx="65">
                  <c:v>919</c:v>
                </c:pt>
                <c:pt idx="66">
                  <c:v>889</c:v>
                </c:pt>
                <c:pt idx="67">
                  <c:v>756</c:v>
                </c:pt>
                <c:pt idx="68">
                  <c:v>812</c:v>
                </c:pt>
                <c:pt idx="69">
                  <c:v>837</c:v>
                </c:pt>
                <c:pt idx="70">
                  <c:v>727</c:v>
                </c:pt>
                <c:pt idx="71">
                  <c:v>760</c:v>
                </c:pt>
                <c:pt idx="72">
                  <c:v>766</c:v>
                </c:pt>
                <c:pt idx="73">
                  <c:v>681</c:v>
                </c:pt>
                <c:pt idx="74">
                  <c:v>525</c:v>
                </c:pt>
                <c:pt idx="75">
                  <c:v>636</c:v>
                </c:pt>
                <c:pt idx="76">
                  <c:v>604</c:v>
                </c:pt>
                <c:pt idx="77">
                  <c:v>542</c:v>
                </c:pt>
                <c:pt idx="78">
                  <c:v>610</c:v>
                </c:pt>
                <c:pt idx="79">
                  <c:v>570</c:v>
                </c:pt>
                <c:pt idx="80">
                  <c:v>619</c:v>
                </c:pt>
                <c:pt idx="81">
                  <c:v>431</c:v>
                </c:pt>
                <c:pt idx="82">
                  <c:v>566</c:v>
                </c:pt>
                <c:pt idx="83">
                  <c:v>602</c:v>
                </c:pt>
                <c:pt idx="84">
                  <c:v>578</c:v>
                </c:pt>
                <c:pt idx="85">
                  <c:v>525</c:v>
                </c:pt>
                <c:pt idx="86">
                  <c:v>575</c:v>
                </c:pt>
                <c:pt idx="87">
                  <c:v>482</c:v>
                </c:pt>
                <c:pt idx="88">
                  <c:v>433</c:v>
                </c:pt>
                <c:pt idx="89">
                  <c:v>454</c:v>
                </c:pt>
                <c:pt idx="90">
                  <c:v>534</c:v>
                </c:pt>
                <c:pt idx="91">
                  <c:v>437</c:v>
                </c:pt>
                <c:pt idx="92">
                  <c:v>464</c:v>
                </c:pt>
                <c:pt idx="93">
                  <c:v>420</c:v>
                </c:pt>
                <c:pt idx="94">
                  <c:v>415</c:v>
                </c:pt>
                <c:pt idx="95">
                  <c:v>260</c:v>
                </c:pt>
                <c:pt idx="96">
                  <c:v>333</c:v>
                </c:pt>
                <c:pt idx="97">
                  <c:v>382</c:v>
                </c:pt>
                <c:pt idx="98">
                  <c:v>323</c:v>
                </c:pt>
                <c:pt idx="99">
                  <c:v>285</c:v>
                </c:pt>
                <c:pt idx="100">
                  <c:v>269</c:v>
                </c:pt>
                <c:pt idx="101">
                  <c:v>474</c:v>
                </c:pt>
                <c:pt idx="102">
                  <c:v>174</c:v>
                </c:pt>
                <c:pt idx="103">
                  <c:v>195</c:v>
                </c:pt>
                <c:pt idx="104">
                  <c:v>236</c:v>
                </c:pt>
                <c:pt idx="105">
                  <c:v>369</c:v>
                </c:pt>
                <c:pt idx="106">
                  <c:v>274</c:v>
                </c:pt>
                <c:pt idx="107">
                  <c:v>243</c:v>
                </c:pt>
                <c:pt idx="108">
                  <c:v>194</c:v>
                </c:pt>
                <c:pt idx="109">
                  <c:v>165</c:v>
                </c:pt>
                <c:pt idx="110">
                  <c:v>179</c:v>
                </c:pt>
                <c:pt idx="111">
                  <c:v>172</c:v>
                </c:pt>
                <c:pt idx="112">
                  <c:v>195</c:v>
                </c:pt>
                <c:pt idx="113">
                  <c:v>262</c:v>
                </c:pt>
                <c:pt idx="114">
                  <c:v>242</c:v>
                </c:pt>
                <c:pt idx="115">
                  <c:v>153</c:v>
                </c:pt>
                <c:pt idx="116">
                  <c:v>145</c:v>
                </c:pt>
                <c:pt idx="117">
                  <c:v>99</c:v>
                </c:pt>
                <c:pt idx="118">
                  <c:v>162</c:v>
                </c:pt>
                <c:pt idx="119">
                  <c:v>161</c:v>
                </c:pt>
                <c:pt idx="120">
                  <c:v>156</c:v>
                </c:pt>
                <c:pt idx="121">
                  <c:v>130</c:v>
                </c:pt>
                <c:pt idx="122">
                  <c:v>119</c:v>
                </c:pt>
                <c:pt idx="123">
                  <c:v>50</c:v>
                </c:pt>
                <c:pt idx="124">
                  <c:v>92</c:v>
                </c:pt>
                <c:pt idx="125">
                  <c:v>78</c:v>
                </c:pt>
                <c:pt idx="126">
                  <c:v>117</c:v>
                </c:pt>
                <c:pt idx="127">
                  <c:v>70</c:v>
                </c:pt>
                <c:pt idx="128">
                  <c:v>87</c:v>
                </c:pt>
                <c:pt idx="129">
                  <c:v>111</c:v>
                </c:pt>
                <c:pt idx="130">
                  <c:v>75</c:v>
                </c:pt>
                <c:pt idx="131">
                  <c:v>60</c:v>
                </c:pt>
                <c:pt idx="132">
                  <c:v>55</c:v>
                </c:pt>
                <c:pt idx="133">
                  <c:v>71</c:v>
                </c:pt>
                <c:pt idx="134">
                  <c:v>88</c:v>
                </c:pt>
                <c:pt idx="135">
                  <c:v>85</c:v>
                </c:pt>
                <c:pt idx="136">
                  <c:v>72</c:v>
                </c:pt>
                <c:pt idx="137">
                  <c:v>53</c:v>
                </c:pt>
                <c:pt idx="138">
                  <c:v>65</c:v>
                </c:pt>
                <c:pt idx="139">
                  <c:v>79</c:v>
                </c:pt>
                <c:pt idx="140">
                  <c:v>71</c:v>
                </c:pt>
                <c:pt idx="141">
                  <c:v>53</c:v>
                </c:pt>
                <c:pt idx="142">
                  <c:v>56</c:v>
                </c:pt>
                <c:pt idx="143">
                  <c:v>78</c:v>
                </c:pt>
                <c:pt idx="144">
                  <c:v>44</c:v>
                </c:pt>
                <c:pt idx="145">
                  <c:v>26</c:v>
                </c:pt>
                <c:pt idx="146">
                  <c:v>34</c:v>
                </c:pt>
                <c:pt idx="147">
                  <c:v>43</c:v>
                </c:pt>
                <c:pt idx="148">
                  <c:v>66</c:v>
                </c:pt>
                <c:pt idx="149">
                  <c:v>47</c:v>
                </c:pt>
                <c:pt idx="150">
                  <c:v>49</c:v>
                </c:pt>
                <c:pt idx="151">
                  <c:v>24</c:v>
                </c:pt>
                <c:pt idx="152">
                  <c:v>23</c:v>
                </c:pt>
                <c:pt idx="153">
                  <c:v>18</c:v>
                </c:pt>
                <c:pt idx="154">
                  <c:v>0</c:v>
                </c:pt>
                <c:pt idx="155">
                  <c:v>34</c:v>
                </c:pt>
                <c:pt idx="156">
                  <c:v>30</c:v>
                </c:pt>
                <c:pt idx="157">
                  <c:v>8</c:v>
                </c:pt>
                <c:pt idx="158">
                  <c:v>22</c:v>
                </c:pt>
                <c:pt idx="159">
                  <c:v>6</c:v>
                </c:pt>
                <c:pt idx="160">
                  <c:v>23</c:v>
                </c:pt>
                <c:pt idx="161">
                  <c:v>21</c:v>
                </c:pt>
                <c:pt idx="162">
                  <c:v>30</c:v>
                </c:pt>
                <c:pt idx="163">
                  <c:v>15</c:v>
                </c:pt>
                <c:pt idx="164">
                  <c:v>21</c:v>
                </c:pt>
                <c:pt idx="165">
                  <c:v>7</c:v>
                </c:pt>
                <c:pt idx="166">
                  <c:v>8</c:v>
                </c:pt>
                <c:pt idx="167">
                  <c:v>30</c:v>
                </c:pt>
                <c:pt idx="168">
                  <c:v>15</c:v>
                </c:pt>
                <c:pt idx="169">
                  <c:v>12</c:v>
                </c:pt>
                <c:pt idx="170">
                  <c:v>12</c:v>
                </c:pt>
                <c:pt idx="171">
                  <c:v>7</c:v>
                </c:pt>
                <c:pt idx="172">
                  <c:v>9</c:v>
                </c:pt>
                <c:pt idx="173">
                  <c:v>13</c:v>
                </c:pt>
                <c:pt idx="174">
                  <c:v>17</c:v>
                </c:pt>
                <c:pt idx="175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0D6-40EF-AA68-655F92514055}"/>
            </c:ext>
          </c:extLst>
        </c:ser>
        <c:ser>
          <c:idx val="1"/>
          <c:order val="1"/>
          <c:tx>
            <c:strRef>
              <c:f>Italy!$E$1</c:f>
              <c:strCache>
                <c:ptCount val="1"/>
                <c:pt idx="0">
                  <c:v>predict_inc_death_03-14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Italy!$A$55:$A$177</c:f>
              <c:numCache>
                <c:formatCode>m/d/yyyy</c:formatCode>
                <c:ptCount val="123"/>
                <c:pt idx="0">
                  <c:v>43905</c:v>
                </c:pt>
                <c:pt idx="1">
                  <c:v>43906</c:v>
                </c:pt>
                <c:pt idx="2">
                  <c:v>43907</c:v>
                </c:pt>
                <c:pt idx="3">
                  <c:v>43908</c:v>
                </c:pt>
                <c:pt idx="4">
                  <c:v>43909</c:v>
                </c:pt>
                <c:pt idx="5">
                  <c:v>43910</c:v>
                </c:pt>
                <c:pt idx="6">
                  <c:v>43911</c:v>
                </c:pt>
                <c:pt idx="7">
                  <c:v>43912</c:v>
                </c:pt>
                <c:pt idx="8">
                  <c:v>43913</c:v>
                </c:pt>
                <c:pt idx="9">
                  <c:v>43914</c:v>
                </c:pt>
                <c:pt idx="10">
                  <c:v>43915</c:v>
                </c:pt>
                <c:pt idx="11">
                  <c:v>43916</c:v>
                </c:pt>
                <c:pt idx="12">
                  <c:v>43917</c:v>
                </c:pt>
                <c:pt idx="13">
                  <c:v>43918</c:v>
                </c:pt>
                <c:pt idx="14">
                  <c:v>43919</c:v>
                </c:pt>
                <c:pt idx="15">
                  <c:v>43920</c:v>
                </c:pt>
                <c:pt idx="16">
                  <c:v>43921</c:v>
                </c:pt>
                <c:pt idx="17">
                  <c:v>43922</c:v>
                </c:pt>
                <c:pt idx="18">
                  <c:v>43923</c:v>
                </c:pt>
                <c:pt idx="19">
                  <c:v>43924</c:v>
                </c:pt>
                <c:pt idx="20">
                  <c:v>43925</c:v>
                </c:pt>
                <c:pt idx="21">
                  <c:v>43926</c:v>
                </c:pt>
                <c:pt idx="22">
                  <c:v>43927</c:v>
                </c:pt>
                <c:pt idx="23">
                  <c:v>43928</c:v>
                </c:pt>
                <c:pt idx="24">
                  <c:v>43929</c:v>
                </c:pt>
                <c:pt idx="25">
                  <c:v>43930</c:v>
                </c:pt>
                <c:pt idx="26">
                  <c:v>43931</c:v>
                </c:pt>
                <c:pt idx="27">
                  <c:v>43932</c:v>
                </c:pt>
                <c:pt idx="28">
                  <c:v>43933</c:v>
                </c:pt>
                <c:pt idx="29">
                  <c:v>43934</c:v>
                </c:pt>
                <c:pt idx="30">
                  <c:v>43935</c:v>
                </c:pt>
                <c:pt idx="31">
                  <c:v>43936</c:v>
                </c:pt>
                <c:pt idx="32">
                  <c:v>43937</c:v>
                </c:pt>
                <c:pt idx="33">
                  <c:v>43938</c:v>
                </c:pt>
                <c:pt idx="34">
                  <c:v>43939</c:v>
                </c:pt>
                <c:pt idx="35">
                  <c:v>43940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43946</c:v>
                </c:pt>
                <c:pt idx="42">
                  <c:v>43947</c:v>
                </c:pt>
                <c:pt idx="43">
                  <c:v>43948</c:v>
                </c:pt>
                <c:pt idx="44">
                  <c:v>43949</c:v>
                </c:pt>
                <c:pt idx="45">
                  <c:v>43950</c:v>
                </c:pt>
                <c:pt idx="46">
                  <c:v>43951</c:v>
                </c:pt>
                <c:pt idx="47">
                  <c:v>43952</c:v>
                </c:pt>
                <c:pt idx="48">
                  <c:v>43953</c:v>
                </c:pt>
                <c:pt idx="49">
                  <c:v>43954</c:v>
                </c:pt>
                <c:pt idx="50">
                  <c:v>43955</c:v>
                </c:pt>
                <c:pt idx="51">
                  <c:v>43956</c:v>
                </c:pt>
                <c:pt idx="52">
                  <c:v>43957</c:v>
                </c:pt>
                <c:pt idx="53">
                  <c:v>43958</c:v>
                </c:pt>
                <c:pt idx="54">
                  <c:v>43959</c:v>
                </c:pt>
                <c:pt idx="55">
                  <c:v>43960</c:v>
                </c:pt>
                <c:pt idx="56">
                  <c:v>43961</c:v>
                </c:pt>
                <c:pt idx="57">
                  <c:v>43962</c:v>
                </c:pt>
                <c:pt idx="58">
                  <c:v>43963</c:v>
                </c:pt>
                <c:pt idx="59">
                  <c:v>43964</c:v>
                </c:pt>
                <c:pt idx="60">
                  <c:v>43965</c:v>
                </c:pt>
                <c:pt idx="61">
                  <c:v>43966</c:v>
                </c:pt>
                <c:pt idx="62">
                  <c:v>43967</c:v>
                </c:pt>
                <c:pt idx="63">
                  <c:v>43968</c:v>
                </c:pt>
                <c:pt idx="64">
                  <c:v>43969</c:v>
                </c:pt>
                <c:pt idx="65">
                  <c:v>43970</c:v>
                </c:pt>
                <c:pt idx="66">
                  <c:v>43971</c:v>
                </c:pt>
                <c:pt idx="67">
                  <c:v>43972</c:v>
                </c:pt>
                <c:pt idx="68">
                  <c:v>43973</c:v>
                </c:pt>
                <c:pt idx="69">
                  <c:v>43974</c:v>
                </c:pt>
                <c:pt idx="70">
                  <c:v>43975</c:v>
                </c:pt>
                <c:pt idx="71">
                  <c:v>43976</c:v>
                </c:pt>
                <c:pt idx="72">
                  <c:v>43977</c:v>
                </c:pt>
                <c:pt idx="73">
                  <c:v>43978</c:v>
                </c:pt>
                <c:pt idx="74">
                  <c:v>43979</c:v>
                </c:pt>
                <c:pt idx="75">
                  <c:v>43980</c:v>
                </c:pt>
                <c:pt idx="76">
                  <c:v>43981</c:v>
                </c:pt>
                <c:pt idx="77">
                  <c:v>43982</c:v>
                </c:pt>
                <c:pt idx="78">
                  <c:v>43983</c:v>
                </c:pt>
                <c:pt idx="79">
                  <c:v>43984</c:v>
                </c:pt>
                <c:pt idx="80">
                  <c:v>43985</c:v>
                </c:pt>
                <c:pt idx="81">
                  <c:v>43986</c:v>
                </c:pt>
                <c:pt idx="82">
                  <c:v>43987</c:v>
                </c:pt>
                <c:pt idx="83">
                  <c:v>43988</c:v>
                </c:pt>
                <c:pt idx="84">
                  <c:v>43989</c:v>
                </c:pt>
                <c:pt idx="85">
                  <c:v>43990</c:v>
                </c:pt>
                <c:pt idx="86">
                  <c:v>43991</c:v>
                </c:pt>
                <c:pt idx="87">
                  <c:v>43992</c:v>
                </c:pt>
                <c:pt idx="88">
                  <c:v>43993</c:v>
                </c:pt>
                <c:pt idx="89">
                  <c:v>43994</c:v>
                </c:pt>
                <c:pt idx="90">
                  <c:v>43995</c:v>
                </c:pt>
                <c:pt idx="91">
                  <c:v>43996</c:v>
                </c:pt>
                <c:pt idx="92">
                  <c:v>43997</c:v>
                </c:pt>
                <c:pt idx="93">
                  <c:v>43998</c:v>
                </c:pt>
                <c:pt idx="94">
                  <c:v>43999</c:v>
                </c:pt>
                <c:pt idx="95">
                  <c:v>44000</c:v>
                </c:pt>
                <c:pt idx="96">
                  <c:v>44001</c:v>
                </c:pt>
                <c:pt idx="97">
                  <c:v>44002</c:v>
                </c:pt>
                <c:pt idx="98">
                  <c:v>44003</c:v>
                </c:pt>
                <c:pt idx="99">
                  <c:v>44004</c:v>
                </c:pt>
                <c:pt idx="100">
                  <c:v>44005</c:v>
                </c:pt>
                <c:pt idx="101">
                  <c:v>44006</c:v>
                </c:pt>
                <c:pt idx="102">
                  <c:v>44007</c:v>
                </c:pt>
                <c:pt idx="103">
                  <c:v>44008</c:v>
                </c:pt>
                <c:pt idx="104">
                  <c:v>44009</c:v>
                </c:pt>
                <c:pt idx="105">
                  <c:v>44010</c:v>
                </c:pt>
                <c:pt idx="106">
                  <c:v>44011</c:v>
                </c:pt>
                <c:pt idx="107">
                  <c:v>44012</c:v>
                </c:pt>
                <c:pt idx="108">
                  <c:v>44013</c:v>
                </c:pt>
                <c:pt idx="109">
                  <c:v>44014</c:v>
                </c:pt>
                <c:pt idx="110">
                  <c:v>44015</c:v>
                </c:pt>
                <c:pt idx="111">
                  <c:v>44016</c:v>
                </c:pt>
                <c:pt idx="112">
                  <c:v>44017</c:v>
                </c:pt>
                <c:pt idx="113">
                  <c:v>44018</c:v>
                </c:pt>
                <c:pt idx="114">
                  <c:v>44019</c:v>
                </c:pt>
                <c:pt idx="115">
                  <c:v>44020</c:v>
                </c:pt>
                <c:pt idx="116">
                  <c:v>44021</c:v>
                </c:pt>
                <c:pt idx="117">
                  <c:v>44022</c:v>
                </c:pt>
                <c:pt idx="118">
                  <c:v>44023</c:v>
                </c:pt>
                <c:pt idx="119">
                  <c:v>44024</c:v>
                </c:pt>
                <c:pt idx="120">
                  <c:v>44025</c:v>
                </c:pt>
                <c:pt idx="121">
                  <c:v>44026</c:v>
                </c:pt>
                <c:pt idx="122">
                  <c:v>44027</c:v>
                </c:pt>
              </c:numCache>
            </c:numRef>
          </c:xVal>
          <c:yVal>
            <c:numRef>
              <c:f>Italy!$E$55:$E$177</c:f>
              <c:numCache>
                <c:formatCode>General</c:formatCode>
                <c:ptCount val="123"/>
                <c:pt idx="0">
                  <c:v>282</c:v>
                </c:pt>
                <c:pt idx="1">
                  <c:v>323</c:v>
                </c:pt>
                <c:pt idx="2">
                  <c:v>366</c:v>
                </c:pt>
                <c:pt idx="3">
                  <c:v>412</c:v>
                </c:pt>
                <c:pt idx="4">
                  <c:v>461</c:v>
                </c:pt>
                <c:pt idx="5">
                  <c:v>513</c:v>
                </c:pt>
                <c:pt idx="6">
                  <c:v>566</c:v>
                </c:pt>
                <c:pt idx="7">
                  <c:v>622</c:v>
                </c:pt>
                <c:pt idx="8">
                  <c:v>678</c:v>
                </c:pt>
                <c:pt idx="9">
                  <c:v>735</c:v>
                </c:pt>
                <c:pt idx="10">
                  <c:v>795</c:v>
                </c:pt>
                <c:pt idx="11">
                  <c:v>853</c:v>
                </c:pt>
                <c:pt idx="12">
                  <c:v>913</c:v>
                </c:pt>
                <c:pt idx="13">
                  <c:v>971</c:v>
                </c:pt>
                <c:pt idx="14">
                  <c:v>1027</c:v>
                </c:pt>
                <c:pt idx="15">
                  <c:v>1084</c:v>
                </c:pt>
                <c:pt idx="16">
                  <c:v>1138</c:v>
                </c:pt>
                <c:pt idx="17">
                  <c:v>1191</c:v>
                </c:pt>
                <c:pt idx="18">
                  <c:v>1242</c:v>
                </c:pt>
                <c:pt idx="19">
                  <c:v>1290</c:v>
                </c:pt>
                <c:pt idx="20">
                  <c:v>1334</c:v>
                </c:pt>
                <c:pt idx="21">
                  <c:v>1377</c:v>
                </c:pt>
                <c:pt idx="22">
                  <c:v>1415</c:v>
                </c:pt>
                <c:pt idx="23">
                  <c:v>1451</c:v>
                </c:pt>
                <c:pt idx="24">
                  <c:v>1483</c:v>
                </c:pt>
                <c:pt idx="25">
                  <c:v>1511</c:v>
                </c:pt>
                <c:pt idx="26">
                  <c:v>1536</c:v>
                </c:pt>
                <c:pt idx="27">
                  <c:v>1558</c:v>
                </c:pt>
                <c:pt idx="28">
                  <c:v>1576</c:v>
                </c:pt>
                <c:pt idx="29">
                  <c:v>1590</c:v>
                </c:pt>
                <c:pt idx="30">
                  <c:v>1600</c:v>
                </c:pt>
                <c:pt idx="31">
                  <c:v>1607</c:v>
                </c:pt>
                <c:pt idx="32">
                  <c:v>1609</c:v>
                </c:pt>
                <c:pt idx="33">
                  <c:v>1609</c:v>
                </c:pt>
                <c:pt idx="34">
                  <c:v>1607</c:v>
                </c:pt>
                <c:pt idx="35">
                  <c:v>1602</c:v>
                </c:pt>
                <c:pt idx="36">
                  <c:v>1592</c:v>
                </c:pt>
                <c:pt idx="37">
                  <c:v>1579</c:v>
                </c:pt>
                <c:pt idx="38">
                  <c:v>1564</c:v>
                </c:pt>
                <c:pt idx="39">
                  <c:v>1547</c:v>
                </c:pt>
                <c:pt idx="40">
                  <c:v>1527</c:v>
                </c:pt>
                <c:pt idx="41">
                  <c:v>1506</c:v>
                </c:pt>
                <c:pt idx="42">
                  <c:v>1484</c:v>
                </c:pt>
                <c:pt idx="43">
                  <c:v>1457</c:v>
                </c:pt>
                <c:pt idx="44">
                  <c:v>1430</c:v>
                </c:pt>
                <c:pt idx="45">
                  <c:v>1401</c:v>
                </c:pt>
                <c:pt idx="46">
                  <c:v>1370</c:v>
                </c:pt>
                <c:pt idx="47">
                  <c:v>1341</c:v>
                </c:pt>
                <c:pt idx="48">
                  <c:v>1309</c:v>
                </c:pt>
                <c:pt idx="49">
                  <c:v>1277</c:v>
                </c:pt>
                <c:pt idx="50">
                  <c:v>1242</c:v>
                </c:pt>
                <c:pt idx="51">
                  <c:v>1209</c:v>
                </c:pt>
                <c:pt idx="52">
                  <c:v>1174</c:v>
                </c:pt>
                <c:pt idx="53">
                  <c:v>1139</c:v>
                </c:pt>
                <c:pt idx="54">
                  <c:v>1104</c:v>
                </c:pt>
                <c:pt idx="55">
                  <c:v>1071</c:v>
                </c:pt>
                <c:pt idx="56">
                  <c:v>1036</c:v>
                </c:pt>
                <c:pt idx="57">
                  <c:v>1001</c:v>
                </c:pt>
                <c:pt idx="58">
                  <c:v>966</c:v>
                </c:pt>
                <c:pt idx="59">
                  <c:v>932</c:v>
                </c:pt>
                <c:pt idx="60">
                  <c:v>898</c:v>
                </c:pt>
                <c:pt idx="61">
                  <c:v>865</c:v>
                </c:pt>
                <c:pt idx="62">
                  <c:v>833</c:v>
                </c:pt>
                <c:pt idx="63">
                  <c:v>801</c:v>
                </c:pt>
                <c:pt idx="64">
                  <c:v>769</c:v>
                </c:pt>
                <c:pt idx="65">
                  <c:v>738</c:v>
                </c:pt>
                <c:pt idx="66">
                  <c:v>707</c:v>
                </c:pt>
                <c:pt idx="67">
                  <c:v>679</c:v>
                </c:pt>
                <c:pt idx="68">
                  <c:v>650</c:v>
                </c:pt>
                <c:pt idx="69">
                  <c:v>622</c:v>
                </c:pt>
                <c:pt idx="70">
                  <c:v>595</c:v>
                </c:pt>
                <c:pt idx="71">
                  <c:v>568</c:v>
                </c:pt>
                <c:pt idx="72">
                  <c:v>543</c:v>
                </c:pt>
                <c:pt idx="73">
                  <c:v>518</c:v>
                </c:pt>
                <c:pt idx="74">
                  <c:v>495</c:v>
                </c:pt>
                <c:pt idx="75">
                  <c:v>471</c:v>
                </c:pt>
                <c:pt idx="76">
                  <c:v>449</c:v>
                </c:pt>
                <c:pt idx="77">
                  <c:v>428</c:v>
                </c:pt>
                <c:pt idx="78">
                  <c:v>407</c:v>
                </c:pt>
                <c:pt idx="79">
                  <c:v>387</c:v>
                </c:pt>
                <c:pt idx="80">
                  <c:v>368</c:v>
                </c:pt>
                <c:pt idx="81">
                  <c:v>349</c:v>
                </c:pt>
                <c:pt idx="82">
                  <c:v>332</c:v>
                </c:pt>
                <c:pt idx="83">
                  <c:v>315</c:v>
                </c:pt>
                <c:pt idx="84">
                  <c:v>299</c:v>
                </c:pt>
                <c:pt idx="85">
                  <c:v>284</c:v>
                </c:pt>
                <c:pt idx="86">
                  <c:v>269</c:v>
                </c:pt>
                <c:pt idx="87">
                  <c:v>254</c:v>
                </c:pt>
                <c:pt idx="88">
                  <c:v>241</c:v>
                </c:pt>
                <c:pt idx="89">
                  <c:v>229</c:v>
                </c:pt>
                <c:pt idx="90">
                  <c:v>216</c:v>
                </c:pt>
                <c:pt idx="91">
                  <c:v>204</c:v>
                </c:pt>
                <c:pt idx="92">
                  <c:v>193</c:v>
                </c:pt>
                <c:pt idx="93">
                  <c:v>182</c:v>
                </c:pt>
                <c:pt idx="94">
                  <c:v>173</c:v>
                </c:pt>
                <c:pt idx="95">
                  <c:v>163</c:v>
                </c:pt>
                <c:pt idx="96">
                  <c:v>153</c:v>
                </c:pt>
                <c:pt idx="97">
                  <c:v>145</c:v>
                </c:pt>
                <c:pt idx="98">
                  <c:v>137</c:v>
                </c:pt>
                <c:pt idx="99">
                  <c:v>129</c:v>
                </c:pt>
                <c:pt idx="100">
                  <c:v>122</c:v>
                </c:pt>
                <c:pt idx="101">
                  <c:v>115</c:v>
                </c:pt>
                <c:pt idx="102">
                  <c:v>108</c:v>
                </c:pt>
                <c:pt idx="103">
                  <c:v>101</c:v>
                </c:pt>
                <c:pt idx="104">
                  <c:v>96</c:v>
                </c:pt>
                <c:pt idx="105">
                  <c:v>90</c:v>
                </c:pt>
                <c:pt idx="106">
                  <c:v>85</c:v>
                </c:pt>
                <c:pt idx="107">
                  <c:v>80</c:v>
                </c:pt>
                <c:pt idx="108">
                  <c:v>75</c:v>
                </c:pt>
                <c:pt idx="109">
                  <c:v>71</c:v>
                </c:pt>
                <c:pt idx="110">
                  <c:v>66</c:v>
                </c:pt>
                <c:pt idx="111">
                  <c:v>62</c:v>
                </c:pt>
                <c:pt idx="112">
                  <c:v>59</c:v>
                </c:pt>
                <c:pt idx="113">
                  <c:v>55</c:v>
                </c:pt>
                <c:pt idx="114">
                  <c:v>52</c:v>
                </c:pt>
                <c:pt idx="115">
                  <c:v>48</c:v>
                </c:pt>
                <c:pt idx="116">
                  <c:v>46</c:v>
                </c:pt>
                <c:pt idx="117">
                  <c:v>42</c:v>
                </c:pt>
                <c:pt idx="118">
                  <c:v>41</c:v>
                </c:pt>
                <c:pt idx="119">
                  <c:v>37</c:v>
                </c:pt>
                <c:pt idx="120">
                  <c:v>36</c:v>
                </c:pt>
                <c:pt idx="121">
                  <c:v>33</c:v>
                </c:pt>
                <c:pt idx="122">
                  <c:v>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0D6-40EF-AA68-655F92514055}"/>
            </c:ext>
          </c:extLst>
        </c:ser>
        <c:ser>
          <c:idx val="2"/>
          <c:order val="2"/>
          <c:tx>
            <c:strRef>
              <c:f>Italy!$G$1</c:f>
              <c:strCache>
                <c:ptCount val="1"/>
                <c:pt idx="0">
                  <c:v>predict_inc_death_03-21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Italy!$A$62:$A$177</c:f>
              <c:numCache>
                <c:formatCode>m/d/yyyy</c:formatCode>
                <c:ptCount val="116"/>
                <c:pt idx="0">
                  <c:v>43912</c:v>
                </c:pt>
                <c:pt idx="1">
                  <c:v>43913</c:v>
                </c:pt>
                <c:pt idx="2">
                  <c:v>43914</c:v>
                </c:pt>
                <c:pt idx="3">
                  <c:v>43915</c:v>
                </c:pt>
                <c:pt idx="4">
                  <c:v>43916</c:v>
                </c:pt>
                <c:pt idx="5">
                  <c:v>43917</c:v>
                </c:pt>
                <c:pt idx="6">
                  <c:v>43918</c:v>
                </c:pt>
                <c:pt idx="7">
                  <c:v>43919</c:v>
                </c:pt>
                <c:pt idx="8">
                  <c:v>43920</c:v>
                </c:pt>
                <c:pt idx="9">
                  <c:v>43921</c:v>
                </c:pt>
                <c:pt idx="10">
                  <c:v>43922</c:v>
                </c:pt>
                <c:pt idx="11">
                  <c:v>43923</c:v>
                </c:pt>
                <c:pt idx="12">
                  <c:v>43924</c:v>
                </c:pt>
                <c:pt idx="13">
                  <c:v>43925</c:v>
                </c:pt>
                <c:pt idx="14">
                  <c:v>43926</c:v>
                </c:pt>
                <c:pt idx="15">
                  <c:v>43927</c:v>
                </c:pt>
                <c:pt idx="16">
                  <c:v>43928</c:v>
                </c:pt>
                <c:pt idx="17">
                  <c:v>43929</c:v>
                </c:pt>
                <c:pt idx="18">
                  <c:v>43930</c:v>
                </c:pt>
                <c:pt idx="19">
                  <c:v>43931</c:v>
                </c:pt>
                <c:pt idx="20">
                  <c:v>43932</c:v>
                </c:pt>
                <c:pt idx="21">
                  <c:v>43933</c:v>
                </c:pt>
                <c:pt idx="22">
                  <c:v>43934</c:v>
                </c:pt>
                <c:pt idx="23">
                  <c:v>43935</c:v>
                </c:pt>
                <c:pt idx="24">
                  <c:v>43936</c:v>
                </c:pt>
                <c:pt idx="25">
                  <c:v>43937</c:v>
                </c:pt>
                <c:pt idx="26">
                  <c:v>43938</c:v>
                </c:pt>
                <c:pt idx="27">
                  <c:v>43939</c:v>
                </c:pt>
                <c:pt idx="28">
                  <c:v>43940</c:v>
                </c:pt>
                <c:pt idx="29">
                  <c:v>43941</c:v>
                </c:pt>
                <c:pt idx="30">
                  <c:v>43942</c:v>
                </c:pt>
                <c:pt idx="31">
                  <c:v>43943</c:v>
                </c:pt>
                <c:pt idx="32">
                  <c:v>43944</c:v>
                </c:pt>
                <c:pt idx="33">
                  <c:v>43945</c:v>
                </c:pt>
                <c:pt idx="34">
                  <c:v>43946</c:v>
                </c:pt>
                <c:pt idx="35">
                  <c:v>43947</c:v>
                </c:pt>
                <c:pt idx="36">
                  <c:v>43948</c:v>
                </c:pt>
                <c:pt idx="37">
                  <c:v>43949</c:v>
                </c:pt>
                <c:pt idx="38">
                  <c:v>43950</c:v>
                </c:pt>
                <c:pt idx="39">
                  <c:v>43951</c:v>
                </c:pt>
                <c:pt idx="40">
                  <c:v>43952</c:v>
                </c:pt>
                <c:pt idx="41">
                  <c:v>43953</c:v>
                </c:pt>
                <c:pt idx="42">
                  <c:v>43954</c:v>
                </c:pt>
                <c:pt idx="43">
                  <c:v>43955</c:v>
                </c:pt>
                <c:pt idx="44">
                  <c:v>43956</c:v>
                </c:pt>
                <c:pt idx="45">
                  <c:v>43957</c:v>
                </c:pt>
                <c:pt idx="46">
                  <c:v>43958</c:v>
                </c:pt>
                <c:pt idx="47">
                  <c:v>43959</c:v>
                </c:pt>
                <c:pt idx="48">
                  <c:v>43960</c:v>
                </c:pt>
                <c:pt idx="49">
                  <c:v>43961</c:v>
                </c:pt>
                <c:pt idx="50">
                  <c:v>43962</c:v>
                </c:pt>
                <c:pt idx="51">
                  <c:v>43963</c:v>
                </c:pt>
                <c:pt idx="52">
                  <c:v>43964</c:v>
                </c:pt>
                <c:pt idx="53">
                  <c:v>43965</c:v>
                </c:pt>
                <c:pt idx="54">
                  <c:v>43966</c:v>
                </c:pt>
                <c:pt idx="55">
                  <c:v>43967</c:v>
                </c:pt>
                <c:pt idx="56">
                  <c:v>43968</c:v>
                </c:pt>
                <c:pt idx="57">
                  <c:v>43969</c:v>
                </c:pt>
                <c:pt idx="58">
                  <c:v>43970</c:v>
                </c:pt>
                <c:pt idx="59">
                  <c:v>43971</c:v>
                </c:pt>
                <c:pt idx="60">
                  <c:v>43972</c:v>
                </c:pt>
                <c:pt idx="61">
                  <c:v>43973</c:v>
                </c:pt>
                <c:pt idx="62">
                  <c:v>43974</c:v>
                </c:pt>
                <c:pt idx="63">
                  <c:v>43975</c:v>
                </c:pt>
                <c:pt idx="64">
                  <c:v>43976</c:v>
                </c:pt>
                <c:pt idx="65">
                  <c:v>43977</c:v>
                </c:pt>
                <c:pt idx="66">
                  <c:v>43978</c:v>
                </c:pt>
                <c:pt idx="67">
                  <c:v>43979</c:v>
                </c:pt>
                <c:pt idx="68">
                  <c:v>43980</c:v>
                </c:pt>
                <c:pt idx="69">
                  <c:v>43981</c:v>
                </c:pt>
                <c:pt idx="70">
                  <c:v>43982</c:v>
                </c:pt>
                <c:pt idx="71">
                  <c:v>43983</c:v>
                </c:pt>
                <c:pt idx="72">
                  <c:v>43984</c:v>
                </c:pt>
                <c:pt idx="73">
                  <c:v>43985</c:v>
                </c:pt>
                <c:pt idx="74">
                  <c:v>43986</c:v>
                </c:pt>
                <c:pt idx="75">
                  <c:v>43987</c:v>
                </c:pt>
                <c:pt idx="76">
                  <c:v>43988</c:v>
                </c:pt>
                <c:pt idx="77">
                  <c:v>43989</c:v>
                </c:pt>
                <c:pt idx="78">
                  <c:v>43990</c:v>
                </c:pt>
                <c:pt idx="79">
                  <c:v>43991</c:v>
                </c:pt>
                <c:pt idx="80">
                  <c:v>43992</c:v>
                </c:pt>
                <c:pt idx="81">
                  <c:v>43993</c:v>
                </c:pt>
                <c:pt idx="82">
                  <c:v>43994</c:v>
                </c:pt>
                <c:pt idx="83">
                  <c:v>43995</c:v>
                </c:pt>
                <c:pt idx="84">
                  <c:v>43996</c:v>
                </c:pt>
                <c:pt idx="85">
                  <c:v>43997</c:v>
                </c:pt>
                <c:pt idx="86">
                  <c:v>43998</c:v>
                </c:pt>
                <c:pt idx="87">
                  <c:v>43999</c:v>
                </c:pt>
                <c:pt idx="88">
                  <c:v>44000</c:v>
                </c:pt>
                <c:pt idx="89">
                  <c:v>44001</c:v>
                </c:pt>
                <c:pt idx="90">
                  <c:v>44002</c:v>
                </c:pt>
                <c:pt idx="91">
                  <c:v>44003</c:v>
                </c:pt>
                <c:pt idx="92">
                  <c:v>44004</c:v>
                </c:pt>
                <c:pt idx="93">
                  <c:v>44005</c:v>
                </c:pt>
                <c:pt idx="94">
                  <c:v>44006</c:v>
                </c:pt>
                <c:pt idx="95">
                  <c:v>44007</c:v>
                </c:pt>
                <c:pt idx="96">
                  <c:v>44008</c:v>
                </c:pt>
                <c:pt idx="97">
                  <c:v>44009</c:v>
                </c:pt>
                <c:pt idx="98">
                  <c:v>44010</c:v>
                </c:pt>
                <c:pt idx="99">
                  <c:v>44011</c:v>
                </c:pt>
                <c:pt idx="100">
                  <c:v>44012</c:v>
                </c:pt>
                <c:pt idx="101">
                  <c:v>44013</c:v>
                </c:pt>
                <c:pt idx="102">
                  <c:v>44014</c:v>
                </c:pt>
                <c:pt idx="103">
                  <c:v>44015</c:v>
                </c:pt>
                <c:pt idx="104">
                  <c:v>44016</c:v>
                </c:pt>
                <c:pt idx="105">
                  <c:v>44017</c:v>
                </c:pt>
                <c:pt idx="106">
                  <c:v>44018</c:v>
                </c:pt>
                <c:pt idx="107">
                  <c:v>44019</c:v>
                </c:pt>
                <c:pt idx="108">
                  <c:v>44020</c:v>
                </c:pt>
                <c:pt idx="109">
                  <c:v>44021</c:v>
                </c:pt>
                <c:pt idx="110">
                  <c:v>44022</c:v>
                </c:pt>
                <c:pt idx="111">
                  <c:v>44023</c:v>
                </c:pt>
                <c:pt idx="112">
                  <c:v>44024</c:v>
                </c:pt>
                <c:pt idx="113">
                  <c:v>44025</c:v>
                </c:pt>
                <c:pt idx="114">
                  <c:v>44026</c:v>
                </c:pt>
                <c:pt idx="115">
                  <c:v>44027</c:v>
                </c:pt>
              </c:numCache>
            </c:numRef>
          </c:xVal>
          <c:yVal>
            <c:numRef>
              <c:f>Italy!$G$62:$G$177</c:f>
              <c:numCache>
                <c:formatCode>General</c:formatCode>
                <c:ptCount val="116"/>
                <c:pt idx="0">
                  <c:v>662</c:v>
                </c:pt>
                <c:pt idx="1">
                  <c:v>724</c:v>
                </c:pt>
                <c:pt idx="2">
                  <c:v>790</c:v>
                </c:pt>
                <c:pt idx="3">
                  <c:v>856</c:v>
                </c:pt>
                <c:pt idx="4">
                  <c:v>926</c:v>
                </c:pt>
                <c:pt idx="5">
                  <c:v>994</c:v>
                </c:pt>
                <c:pt idx="6">
                  <c:v>1062</c:v>
                </c:pt>
                <c:pt idx="7">
                  <c:v>1130</c:v>
                </c:pt>
                <c:pt idx="8">
                  <c:v>1199</c:v>
                </c:pt>
                <c:pt idx="9">
                  <c:v>1266</c:v>
                </c:pt>
                <c:pt idx="10">
                  <c:v>1331</c:v>
                </c:pt>
                <c:pt idx="11">
                  <c:v>1395</c:v>
                </c:pt>
                <c:pt idx="12">
                  <c:v>1457</c:v>
                </c:pt>
                <c:pt idx="13">
                  <c:v>1514</c:v>
                </c:pt>
                <c:pt idx="14">
                  <c:v>1570</c:v>
                </c:pt>
                <c:pt idx="15">
                  <c:v>1624</c:v>
                </c:pt>
                <c:pt idx="16">
                  <c:v>1673</c:v>
                </c:pt>
                <c:pt idx="17">
                  <c:v>1718</c:v>
                </c:pt>
                <c:pt idx="18">
                  <c:v>1761</c:v>
                </c:pt>
                <c:pt idx="19">
                  <c:v>1798</c:v>
                </c:pt>
                <c:pt idx="20">
                  <c:v>1833</c:v>
                </c:pt>
                <c:pt idx="21">
                  <c:v>1862</c:v>
                </c:pt>
                <c:pt idx="22">
                  <c:v>1888</c:v>
                </c:pt>
                <c:pt idx="23">
                  <c:v>1909</c:v>
                </c:pt>
                <c:pt idx="24">
                  <c:v>1926</c:v>
                </c:pt>
                <c:pt idx="25">
                  <c:v>1938</c:v>
                </c:pt>
                <c:pt idx="26">
                  <c:v>1946</c:v>
                </c:pt>
                <c:pt idx="27">
                  <c:v>1953</c:v>
                </c:pt>
                <c:pt idx="28">
                  <c:v>1955</c:v>
                </c:pt>
                <c:pt idx="29">
                  <c:v>1952</c:v>
                </c:pt>
                <c:pt idx="30">
                  <c:v>1945</c:v>
                </c:pt>
                <c:pt idx="31">
                  <c:v>1934</c:v>
                </c:pt>
                <c:pt idx="32">
                  <c:v>1920</c:v>
                </c:pt>
                <c:pt idx="33">
                  <c:v>1904</c:v>
                </c:pt>
                <c:pt idx="34">
                  <c:v>1886</c:v>
                </c:pt>
                <c:pt idx="35">
                  <c:v>1863</c:v>
                </c:pt>
                <c:pt idx="36">
                  <c:v>1839</c:v>
                </c:pt>
                <c:pt idx="37">
                  <c:v>1811</c:v>
                </c:pt>
                <c:pt idx="38">
                  <c:v>1780</c:v>
                </c:pt>
                <c:pt idx="39">
                  <c:v>1749</c:v>
                </c:pt>
                <c:pt idx="40">
                  <c:v>1716</c:v>
                </c:pt>
                <c:pt idx="41">
                  <c:v>1682</c:v>
                </c:pt>
                <c:pt idx="42">
                  <c:v>1645</c:v>
                </c:pt>
                <c:pt idx="43">
                  <c:v>1608</c:v>
                </c:pt>
                <c:pt idx="44">
                  <c:v>1568</c:v>
                </c:pt>
                <c:pt idx="45">
                  <c:v>1528</c:v>
                </c:pt>
                <c:pt idx="46">
                  <c:v>1488</c:v>
                </c:pt>
                <c:pt idx="47">
                  <c:v>1447</c:v>
                </c:pt>
                <c:pt idx="48">
                  <c:v>1407</c:v>
                </c:pt>
                <c:pt idx="49">
                  <c:v>1365</c:v>
                </c:pt>
                <c:pt idx="50">
                  <c:v>1323</c:v>
                </c:pt>
                <c:pt idx="51">
                  <c:v>1281</c:v>
                </c:pt>
                <c:pt idx="52">
                  <c:v>1239</c:v>
                </c:pt>
                <c:pt idx="53">
                  <c:v>1197</c:v>
                </c:pt>
                <c:pt idx="54">
                  <c:v>1156</c:v>
                </c:pt>
                <c:pt idx="55">
                  <c:v>1116</c:v>
                </c:pt>
                <c:pt idx="56">
                  <c:v>1076</c:v>
                </c:pt>
                <c:pt idx="57">
                  <c:v>1036</c:v>
                </c:pt>
                <c:pt idx="58">
                  <c:v>996</c:v>
                </c:pt>
                <c:pt idx="59">
                  <c:v>957</c:v>
                </c:pt>
                <c:pt idx="60">
                  <c:v>920</c:v>
                </c:pt>
                <c:pt idx="61">
                  <c:v>883</c:v>
                </c:pt>
                <c:pt idx="62">
                  <c:v>848</c:v>
                </c:pt>
                <c:pt idx="63">
                  <c:v>812</c:v>
                </c:pt>
                <c:pt idx="64">
                  <c:v>777</c:v>
                </c:pt>
                <c:pt idx="65">
                  <c:v>744</c:v>
                </c:pt>
                <c:pt idx="66">
                  <c:v>711</c:v>
                </c:pt>
                <c:pt idx="67">
                  <c:v>680</c:v>
                </c:pt>
                <c:pt idx="68">
                  <c:v>649</c:v>
                </c:pt>
                <c:pt idx="69">
                  <c:v>620</c:v>
                </c:pt>
                <c:pt idx="70">
                  <c:v>592</c:v>
                </c:pt>
                <c:pt idx="71">
                  <c:v>563</c:v>
                </c:pt>
                <c:pt idx="72">
                  <c:v>537</c:v>
                </c:pt>
                <c:pt idx="73">
                  <c:v>511</c:v>
                </c:pt>
                <c:pt idx="74">
                  <c:v>486</c:v>
                </c:pt>
                <c:pt idx="75">
                  <c:v>462</c:v>
                </c:pt>
                <c:pt idx="76">
                  <c:v>440</c:v>
                </c:pt>
                <c:pt idx="77">
                  <c:v>418</c:v>
                </c:pt>
                <c:pt idx="78">
                  <c:v>396</c:v>
                </c:pt>
                <c:pt idx="79">
                  <c:v>376</c:v>
                </c:pt>
                <c:pt idx="80">
                  <c:v>357</c:v>
                </c:pt>
                <c:pt idx="81">
                  <c:v>338</c:v>
                </c:pt>
                <c:pt idx="82">
                  <c:v>320</c:v>
                </c:pt>
                <c:pt idx="83">
                  <c:v>304</c:v>
                </c:pt>
                <c:pt idx="84">
                  <c:v>287</c:v>
                </c:pt>
                <c:pt idx="85">
                  <c:v>272</c:v>
                </c:pt>
                <c:pt idx="86">
                  <c:v>257</c:v>
                </c:pt>
                <c:pt idx="87">
                  <c:v>243</c:v>
                </c:pt>
                <c:pt idx="88">
                  <c:v>230</c:v>
                </c:pt>
                <c:pt idx="89">
                  <c:v>217</c:v>
                </c:pt>
                <c:pt idx="90">
                  <c:v>205</c:v>
                </c:pt>
                <c:pt idx="91">
                  <c:v>193</c:v>
                </c:pt>
                <c:pt idx="92">
                  <c:v>183</c:v>
                </c:pt>
                <c:pt idx="93">
                  <c:v>172</c:v>
                </c:pt>
                <c:pt idx="94">
                  <c:v>162</c:v>
                </c:pt>
                <c:pt idx="95">
                  <c:v>152</c:v>
                </c:pt>
                <c:pt idx="96">
                  <c:v>144</c:v>
                </c:pt>
                <c:pt idx="97">
                  <c:v>136</c:v>
                </c:pt>
                <c:pt idx="98">
                  <c:v>128</c:v>
                </c:pt>
                <c:pt idx="99">
                  <c:v>120</c:v>
                </c:pt>
                <c:pt idx="100">
                  <c:v>113</c:v>
                </c:pt>
                <c:pt idx="101">
                  <c:v>106</c:v>
                </c:pt>
                <c:pt idx="102">
                  <c:v>100</c:v>
                </c:pt>
                <c:pt idx="103">
                  <c:v>94</c:v>
                </c:pt>
                <c:pt idx="104">
                  <c:v>88</c:v>
                </c:pt>
                <c:pt idx="105">
                  <c:v>83</c:v>
                </c:pt>
                <c:pt idx="106">
                  <c:v>78</c:v>
                </c:pt>
                <c:pt idx="107">
                  <c:v>73</c:v>
                </c:pt>
                <c:pt idx="108">
                  <c:v>69</c:v>
                </c:pt>
                <c:pt idx="109">
                  <c:v>64</c:v>
                </c:pt>
                <c:pt idx="110">
                  <c:v>61</c:v>
                </c:pt>
                <c:pt idx="111">
                  <c:v>56</c:v>
                </c:pt>
                <c:pt idx="112">
                  <c:v>53</c:v>
                </c:pt>
                <c:pt idx="113">
                  <c:v>50</c:v>
                </c:pt>
                <c:pt idx="114">
                  <c:v>47</c:v>
                </c:pt>
                <c:pt idx="115">
                  <c:v>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0D6-40EF-AA68-655F92514055}"/>
            </c:ext>
          </c:extLst>
        </c:ser>
        <c:ser>
          <c:idx val="3"/>
          <c:order val="3"/>
          <c:tx>
            <c:strRef>
              <c:f>Italy!$I$1</c:f>
              <c:strCache>
                <c:ptCount val="1"/>
                <c:pt idx="0">
                  <c:v>predict_inc_death_03-28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Italy!$A$69:$A$177</c:f>
              <c:numCache>
                <c:formatCode>m/d/yyyy</c:formatCode>
                <c:ptCount val="109"/>
                <c:pt idx="0">
                  <c:v>43919</c:v>
                </c:pt>
                <c:pt idx="1">
                  <c:v>43920</c:v>
                </c:pt>
                <c:pt idx="2">
                  <c:v>43921</c:v>
                </c:pt>
                <c:pt idx="3">
                  <c:v>43922</c:v>
                </c:pt>
                <c:pt idx="4">
                  <c:v>43923</c:v>
                </c:pt>
                <c:pt idx="5">
                  <c:v>43924</c:v>
                </c:pt>
                <c:pt idx="6">
                  <c:v>43925</c:v>
                </c:pt>
                <c:pt idx="7">
                  <c:v>43926</c:v>
                </c:pt>
                <c:pt idx="8">
                  <c:v>43927</c:v>
                </c:pt>
                <c:pt idx="9">
                  <c:v>43928</c:v>
                </c:pt>
                <c:pt idx="10">
                  <c:v>43929</c:v>
                </c:pt>
                <c:pt idx="11">
                  <c:v>43930</c:v>
                </c:pt>
                <c:pt idx="12">
                  <c:v>43931</c:v>
                </c:pt>
                <c:pt idx="13">
                  <c:v>43932</c:v>
                </c:pt>
                <c:pt idx="14">
                  <c:v>43933</c:v>
                </c:pt>
                <c:pt idx="15">
                  <c:v>43934</c:v>
                </c:pt>
                <c:pt idx="16">
                  <c:v>43935</c:v>
                </c:pt>
                <c:pt idx="17">
                  <c:v>43936</c:v>
                </c:pt>
                <c:pt idx="18">
                  <c:v>43937</c:v>
                </c:pt>
                <c:pt idx="19">
                  <c:v>43938</c:v>
                </c:pt>
                <c:pt idx="20">
                  <c:v>43939</c:v>
                </c:pt>
                <c:pt idx="21">
                  <c:v>43940</c:v>
                </c:pt>
                <c:pt idx="22">
                  <c:v>43941</c:v>
                </c:pt>
                <c:pt idx="23">
                  <c:v>43942</c:v>
                </c:pt>
                <c:pt idx="24">
                  <c:v>43943</c:v>
                </c:pt>
                <c:pt idx="25">
                  <c:v>43944</c:v>
                </c:pt>
                <c:pt idx="26">
                  <c:v>43945</c:v>
                </c:pt>
                <c:pt idx="27">
                  <c:v>43946</c:v>
                </c:pt>
                <c:pt idx="28">
                  <c:v>43947</c:v>
                </c:pt>
                <c:pt idx="29">
                  <c:v>43948</c:v>
                </c:pt>
                <c:pt idx="30">
                  <c:v>43949</c:v>
                </c:pt>
                <c:pt idx="31">
                  <c:v>43950</c:v>
                </c:pt>
                <c:pt idx="32">
                  <c:v>43951</c:v>
                </c:pt>
                <c:pt idx="33">
                  <c:v>43952</c:v>
                </c:pt>
                <c:pt idx="34">
                  <c:v>43953</c:v>
                </c:pt>
                <c:pt idx="35">
                  <c:v>43954</c:v>
                </c:pt>
                <c:pt idx="36">
                  <c:v>43955</c:v>
                </c:pt>
                <c:pt idx="37">
                  <c:v>43956</c:v>
                </c:pt>
                <c:pt idx="38">
                  <c:v>43957</c:v>
                </c:pt>
                <c:pt idx="39">
                  <c:v>43958</c:v>
                </c:pt>
                <c:pt idx="40">
                  <c:v>43959</c:v>
                </c:pt>
                <c:pt idx="41">
                  <c:v>43960</c:v>
                </c:pt>
                <c:pt idx="42">
                  <c:v>43961</c:v>
                </c:pt>
                <c:pt idx="43">
                  <c:v>43962</c:v>
                </c:pt>
                <c:pt idx="44">
                  <c:v>43963</c:v>
                </c:pt>
                <c:pt idx="45">
                  <c:v>43964</c:v>
                </c:pt>
                <c:pt idx="46">
                  <c:v>43965</c:v>
                </c:pt>
                <c:pt idx="47">
                  <c:v>43966</c:v>
                </c:pt>
                <c:pt idx="48">
                  <c:v>43967</c:v>
                </c:pt>
                <c:pt idx="49">
                  <c:v>43968</c:v>
                </c:pt>
                <c:pt idx="50">
                  <c:v>43969</c:v>
                </c:pt>
                <c:pt idx="51">
                  <c:v>43970</c:v>
                </c:pt>
                <c:pt idx="52">
                  <c:v>43971</c:v>
                </c:pt>
                <c:pt idx="53">
                  <c:v>43972</c:v>
                </c:pt>
                <c:pt idx="54">
                  <c:v>43973</c:v>
                </c:pt>
                <c:pt idx="55">
                  <c:v>43974</c:v>
                </c:pt>
                <c:pt idx="56">
                  <c:v>43975</c:v>
                </c:pt>
                <c:pt idx="57">
                  <c:v>43976</c:v>
                </c:pt>
                <c:pt idx="58">
                  <c:v>43977</c:v>
                </c:pt>
                <c:pt idx="59">
                  <c:v>43978</c:v>
                </c:pt>
                <c:pt idx="60">
                  <c:v>43979</c:v>
                </c:pt>
                <c:pt idx="61">
                  <c:v>43980</c:v>
                </c:pt>
                <c:pt idx="62">
                  <c:v>43981</c:v>
                </c:pt>
                <c:pt idx="63">
                  <c:v>43982</c:v>
                </c:pt>
                <c:pt idx="64">
                  <c:v>43983</c:v>
                </c:pt>
                <c:pt idx="65">
                  <c:v>43984</c:v>
                </c:pt>
                <c:pt idx="66">
                  <c:v>43985</c:v>
                </c:pt>
                <c:pt idx="67">
                  <c:v>43986</c:v>
                </c:pt>
                <c:pt idx="68">
                  <c:v>43987</c:v>
                </c:pt>
                <c:pt idx="69">
                  <c:v>43988</c:v>
                </c:pt>
                <c:pt idx="70">
                  <c:v>43989</c:v>
                </c:pt>
                <c:pt idx="71">
                  <c:v>43990</c:v>
                </c:pt>
                <c:pt idx="72">
                  <c:v>43991</c:v>
                </c:pt>
                <c:pt idx="73">
                  <c:v>43992</c:v>
                </c:pt>
                <c:pt idx="74">
                  <c:v>43993</c:v>
                </c:pt>
                <c:pt idx="75">
                  <c:v>43994</c:v>
                </c:pt>
                <c:pt idx="76">
                  <c:v>43995</c:v>
                </c:pt>
                <c:pt idx="77">
                  <c:v>43996</c:v>
                </c:pt>
                <c:pt idx="78">
                  <c:v>43997</c:v>
                </c:pt>
                <c:pt idx="79">
                  <c:v>43998</c:v>
                </c:pt>
                <c:pt idx="80">
                  <c:v>43999</c:v>
                </c:pt>
                <c:pt idx="81">
                  <c:v>44000</c:v>
                </c:pt>
                <c:pt idx="82">
                  <c:v>44001</c:v>
                </c:pt>
                <c:pt idx="83">
                  <c:v>44002</c:v>
                </c:pt>
                <c:pt idx="84">
                  <c:v>44003</c:v>
                </c:pt>
                <c:pt idx="85">
                  <c:v>44004</c:v>
                </c:pt>
                <c:pt idx="86">
                  <c:v>44005</c:v>
                </c:pt>
                <c:pt idx="87">
                  <c:v>44006</c:v>
                </c:pt>
                <c:pt idx="88">
                  <c:v>44007</c:v>
                </c:pt>
                <c:pt idx="89">
                  <c:v>44008</c:v>
                </c:pt>
                <c:pt idx="90">
                  <c:v>44009</c:v>
                </c:pt>
                <c:pt idx="91">
                  <c:v>44010</c:v>
                </c:pt>
                <c:pt idx="92">
                  <c:v>44011</c:v>
                </c:pt>
                <c:pt idx="93">
                  <c:v>44012</c:v>
                </c:pt>
                <c:pt idx="94">
                  <c:v>44013</c:v>
                </c:pt>
                <c:pt idx="95">
                  <c:v>44014</c:v>
                </c:pt>
                <c:pt idx="96">
                  <c:v>44015</c:v>
                </c:pt>
                <c:pt idx="97">
                  <c:v>44016</c:v>
                </c:pt>
                <c:pt idx="98">
                  <c:v>44017</c:v>
                </c:pt>
                <c:pt idx="99">
                  <c:v>44018</c:v>
                </c:pt>
                <c:pt idx="100">
                  <c:v>44019</c:v>
                </c:pt>
                <c:pt idx="101">
                  <c:v>44020</c:v>
                </c:pt>
                <c:pt idx="102">
                  <c:v>44021</c:v>
                </c:pt>
                <c:pt idx="103">
                  <c:v>44022</c:v>
                </c:pt>
                <c:pt idx="104">
                  <c:v>44023</c:v>
                </c:pt>
                <c:pt idx="105">
                  <c:v>44024</c:v>
                </c:pt>
                <c:pt idx="106">
                  <c:v>44025</c:v>
                </c:pt>
                <c:pt idx="107">
                  <c:v>44026</c:v>
                </c:pt>
                <c:pt idx="108">
                  <c:v>44027</c:v>
                </c:pt>
              </c:numCache>
            </c:numRef>
          </c:xVal>
          <c:yVal>
            <c:numRef>
              <c:f>Italy!$I$69:$I$177</c:f>
              <c:numCache>
                <c:formatCode>General</c:formatCode>
                <c:ptCount val="109"/>
                <c:pt idx="0">
                  <c:v>1000</c:v>
                </c:pt>
                <c:pt idx="1">
                  <c:v>1046</c:v>
                </c:pt>
                <c:pt idx="2">
                  <c:v>1090</c:v>
                </c:pt>
                <c:pt idx="3">
                  <c:v>1130</c:v>
                </c:pt>
                <c:pt idx="4">
                  <c:v>1169</c:v>
                </c:pt>
                <c:pt idx="5">
                  <c:v>1204</c:v>
                </c:pt>
                <c:pt idx="6">
                  <c:v>1235</c:v>
                </c:pt>
                <c:pt idx="7">
                  <c:v>1265</c:v>
                </c:pt>
                <c:pt idx="8">
                  <c:v>1288</c:v>
                </c:pt>
                <c:pt idx="9">
                  <c:v>1310</c:v>
                </c:pt>
                <c:pt idx="10">
                  <c:v>1328</c:v>
                </c:pt>
                <c:pt idx="11">
                  <c:v>1343</c:v>
                </c:pt>
                <c:pt idx="12">
                  <c:v>1355</c:v>
                </c:pt>
                <c:pt idx="13">
                  <c:v>1364</c:v>
                </c:pt>
                <c:pt idx="14">
                  <c:v>1367</c:v>
                </c:pt>
                <c:pt idx="15">
                  <c:v>1369</c:v>
                </c:pt>
                <c:pt idx="16">
                  <c:v>1365</c:v>
                </c:pt>
                <c:pt idx="17">
                  <c:v>1360</c:v>
                </c:pt>
                <c:pt idx="18">
                  <c:v>1353</c:v>
                </c:pt>
                <c:pt idx="19">
                  <c:v>1345</c:v>
                </c:pt>
                <c:pt idx="20">
                  <c:v>1332</c:v>
                </c:pt>
                <c:pt idx="21">
                  <c:v>1317</c:v>
                </c:pt>
                <c:pt idx="22">
                  <c:v>1299</c:v>
                </c:pt>
                <c:pt idx="23">
                  <c:v>1279</c:v>
                </c:pt>
                <c:pt idx="24">
                  <c:v>1258</c:v>
                </c:pt>
                <c:pt idx="25">
                  <c:v>1235</c:v>
                </c:pt>
                <c:pt idx="26">
                  <c:v>1212</c:v>
                </c:pt>
                <c:pt idx="27">
                  <c:v>1187</c:v>
                </c:pt>
                <c:pt idx="28">
                  <c:v>1159</c:v>
                </c:pt>
                <c:pt idx="29">
                  <c:v>1132</c:v>
                </c:pt>
                <c:pt idx="30">
                  <c:v>1102</c:v>
                </c:pt>
                <c:pt idx="31">
                  <c:v>1074</c:v>
                </c:pt>
                <c:pt idx="32">
                  <c:v>1043</c:v>
                </c:pt>
                <c:pt idx="33">
                  <c:v>1014</c:v>
                </c:pt>
                <c:pt idx="34">
                  <c:v>983</c:v>
                </c:pt>
                <c:pt idx="35">
                  <c:v>952</c:v>
                </c:pt>
                <c:pt idx="36">
                  <c:v>921</c:v>
                </c:pt>
                <c:pt idx="37">
                  <c:v>890</c:v>
                </c:pt>
                <c:pt idx="38">
                  <c:v>860</c:v>
                </c:pt>
                <c:pt idx="39">
                  <c:v>829</c:v>
                </c:pt>
                <c:pt idx="40">
                  <c:v>799</c:v>
                </c:pt>
                <c:pt idx="41">
                  <c:v>769</c:v>
                </c:pt>
                <c:pt idx="42">
                  <c:v>739</c:v>
                </c:pt>
                <c:pt idx="43">
                  <c:v>710</c:v>
                </c:pt>
                <c:pt idx="44">
                  <c:v>682</c:v>
                </c:pt>
                <c:pt idx="45">
                  <c:v>654</c:v>
                </c:pt>
                <c:pt idx="46">
                  <c:v>627</c:v>
                </c:pt>
                <c:pt idx="47">
                  <c:v>600</c:v>
                </c:pt>
                <c:pt idx="48">
                  <c:v>574</c:v>
                </c:pt>
                <c:pt idx="49">
                  <c:v>548</c:v>
                </c:pt>
                <c:pt idx="50">
                  <c:v>524</c:v>
                </c:pt>
                <c:pt idx="51">
                  <c:v>501</c:v>
                </c:pt>
                <c:pt idx="52">
                  <c:v>477</c:v>
                </c:pt>
                <c:pt idx="53">
                  <c:v>455</c:v>
                </c:pt>
                <c:pt idx="54">
                  <c:v>433</c:v>
                </c:pt>
                <c:pt idx="55">
                  <c:v>413</c:v>
                </c:pt>
                <c:pt idx="56">
                  <c:v>392</c:v>
                </c:pt>
                <c:pt idx="57">
                  <c:v>373</c:v>
                </c:pt>
                <c:pt idx="58">
                  <c:v>354</c:v>
                </c:pt>
                <c:pt idx="59">
                  <c:v>337</c:v>
                </c:pt>
                <c:pt idx="60">
                  <c:v>319</c:v>
                </c:pt>
                <c:pt idx="61">
                  <c:v>303</c:v>
                </c:pt>
                <c:pt idx="62">
                  <c:v>287</c:v>
                </c:pt>
                <c:pt idx="63">
                  <c:v>272</c:v>
                </c:pt>
                <c:pt idx="64">
                  <c:v>258</c:v>
                </c:pt>
                <c:pt idx="65">
                  <c:v>244</c:v>
                </c:pt>
                <c:pt idx="66">
                  <c:v>231</c:v>
                </c:pt>
                <c:pt idx="67">
                  <c:v>218</c:v>
                </c:pt>
                <c:pt idx="68">
                  <c:v>206</c:v>
                </c:pt>
                <c:pt idx="69">
                  <c:v>195</c:v>
                </c:pt>
                <c:pt idx="70">
                  <c:v>183</c:v>
                </c:pt>
                <c:pt idx="71">
                  <c:v>174</c:v>
                </c:pt>
                <c:pt idx="72">
                  <c:v>164</c:v>
                </c:pt>
                <c:pt idx="73">
                  <c:v>154</c:v>
                </c:pt>
                <c:pt idx="74">
                  <c:v>146</c:v>
                </c:pt>
                <c:pt idx="75">
                  <c:v>137</c:v>
                </c:pt>
                <c:pt idx="76">
                  <c:v>129</c:v>
                </c:pt>
                <c:pt idx="77">
                  <c:v>122</c:v>
                </c:pt>
                <c:pt idx="78">
                  <c:v>114</c:v>
                </c:pt>
                <c:pt idx="79">
                  <c:v>108</c:v>
                </c:pt>
                <c:pt idx="80">
                  <c:v>101</c:v>
                </c:pt>
                <c:pt idx="81">
                  <c:v>95</c:v>
                </c:pt>
                <c:pt idx="82">
                  <c:v>90</c:v>
                </c:pt>
                <c:pt idx="83">
                  <c:v>84</c:v>
                </c:pt>
                <c:pt idx="84">
                  <c:v>79</c:v>
                </c:pt>
                <c:pt idx="85">
                  <c:v>74</c:v>
                </c:pt>
                <c:pt idx="86">
                  <c:v>70</c:v>
                </c:pt>
                <c:pt idx="87">
                  <c:v>66</c:v>
                </c:pt>
                <c:pt idx="88">
                  <c:v>61</c:v>
                </c:pt>
                <c:pt idx="89">
                  <c:v>57</c:v>
                </c:pt>
                <c:pt idx="90">
                  <c:v>54</c:v>
                </c:pt>
                <c:pt idx="91">
                  <c:v>51</c:v>
                </c:pt>
                <c:pt idx="92">
                  <c:v>47</c:v>
                </c:pt>
                <c:pt idx="93">
                  <c:v>45</c:v>
                </c:pt>
                <c:pt idx="94">
                  <c:v>42</c:v>
                </c:pt>
                <c:pt idx="95">
                  <c:v>39</c:v>
                </c:pt>
                <c:pt idx="96">
                  <c:v>36</c:v>
                </c:pt>
                <c:pt idx="97">
                  <c:v>34</c:v>
                </c:pt>
                <c:pt idx="98">
                  <c:v>32</c:v>
                </c:pt>
                <c:pt idx="99">
                  <c:v>30</c:v>
                </c:pt>
                <c:pt idx="100">
                  <c:v>28</c:v>
                </c:pt>
                <c:pt idx="101">
                  <c:v>26</c:v>
                </c:pt>
                <c:pt idx="102">
                  <c:v>25</c:v>
                </c:pt>
                <c:pt idx="103">
                  <c:v>23</c:v>
                </c:pt>
                <c:pt idx="104">
                  <c:v>21</c:v>
                </c:pt>
                <c:pt idx="105">
                  <c:v>20</c:v>
                </c:pt>
                <c:pt idx="106">
                  <c:v>19</c:v>
                </c:pt>
                <c:pt idx="107">
                  <c:v>17</c:v>
                </c:pt>
                <c:pt idx="108">
                  <c:v>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0D6-40EF-AA68-655F92514055}"/>
            </c:ext>
          </c:extLst>
        </c:ser>
        <c:ser>
          <c:idx val="4"/>
          <c:order val="4"/>
          <c:tx>
            <c:strRef>
              <c:f>Italy!$K$1</c:f>
              <c:strCache>
                <c:ptCount val="1"/>
                <c:pt idx="0">
                  <c:v>predict_inc_death_04-04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Italy!$A$76:$A$177</c:f>
              <c:numCache>
                <c:formatCode>m/d/yyyy</c:formatCode>
                <c:ptCount val="102"/>
                <c:pt idx="0">
                  <c:v>43926</c:v>
                </c:pt>
                <c:pt idx="1">
                  <c:v>43927</c:v>
                </c:pt>
                <c:pt idx="2">
                  <c:v>43928</c:v>
                </c:pt>
                <c:pt idx="3">
                  <c:v>43929</c:v>
                </c:pt>
                <c:pt idx="4">
                  <c:v>43930</c:v>
                </c:pt>
                <c:pt idx="5">
                  <c:v>43931</c:v>
                </c:pt>
                <c:pt idx="6">
                  <c:v>43932</c:v>
                </c:pt>
                <c:pt idx="7">
                  <c:v>43933</c:v>
                </c:pt>
                <c:pt idx="8">
                  <c:v>43934</c:v>
                </c:pt>
                <c:pt idx="9">
                  <c:v>43935</c:v>
                </c:pt>
                <c:pt idx="10">
                  <c:v>43936</c:v>
                </c:pt>
                <c:pt idx="11">
                  <c:v>43937</c:v>
                </c:pt>
                <c:pt idx="12">
                  <c:v>43938</c:v>
                </c:pt>
                <c:pt idx="13">
                  <c:v>43939</c:v>
                </c:pt>
                <c:pt idx="14">
                  <c:v>43940</c:v>
                </c:pt>
                <c:pt idx="15">
                  <c:v>43941</c:v>
                </c:pt>
                <c:pt idx="16">
                  <c:v>43942</c:v>
                </c:pt>
                <c:pt idx="17">
                  <c:v>43943</c:v>
                </c:pt>
                <c:pt idx="18">
                  <c:v>43944</c:v>
                </c:pt>
                <c:pt idx="19">
                  <c:v>43945</c:v>
                </c:pt>
                <c:pt idx="20">
                  <c:v>43946</c:v>
                </c:pt>
                <c:pt idx="21">
                  <c:v>43947</c:v>
                </c:pt>
                <c:pt idx="22">
                  <c:v>43948</c:v>
                </c:pt>
                <c:pt idx="23">
                  <c:v>43949</c:v>
                </c:pt>
                <c:pt idx="24">
                  <c:v>43950</c:v>
                </c:pt>
                <c:pt idx="25">
                  <c:v>43951</c:v>
                </c:pt>
                <c:pt idx="26">
                  <c:v>43952</c:v>
                </c:pt>
                <c:pt idx="27">
                  <c:v>43953</c:v>
                </c:pt>
                <c:pt idx="28">
                  <c:v>43954</c:v>
                </c:pt>
                <c:pt idx="29">
                  <c:v>43955</c:v>
                </c:pt>
                <c:pt idx="30">
                  <c:v>43956</c:v>
                </c:pt>
                <c:pt idx="31">
                  <c:v>43957</c:v>
                </c:pt>
                <c:pt idx="32">
                  <c:v>43958</c:v>
                </c:pt>
                <c:pt idx="33">
                  <c:v>43959</c:v>
                </c:pt>
                <c:pt idx="34">
                  <c:v>43960</c:v>
                </c:pt>
                <c:pt idx="35">
                  <c:v>43961</c:v>
                </c:pt>
                <c:pt idx="36">
                  <c:v>43962</c:v>
                </c:pt>
                <c:pt idx="37">
                  <c:v>43963</c:v>
                </c:pt>
                <c:pt idx="38">
                  <c:v>43964</c:v>
                </c:pt>
                <c:pt idx="39">
                  <c:v>43965</c:v>
                </c:pt>
                <c:pt idx="40">
                  <c:v>43966</c:v>
                </c:pt>
                <c:pt idx="41">
                  <c:v>43967</c:v>
                </c:pt>
                <c:pt idx="42">
                  <c:v>43968</c:v>
                </c:pt>
                <c:pt idx="43">
                  <c:v>43969</c:v>
                </c:pt>
                <c:pt idx="44">
                  <c:v>43970</c:v>
                </c:pt>
                <c:pt idx="45">
                  <c:v>43971</c:v>
                </c:pt>
                <c:pt idx="46">
                  <c:v>43972</c:v>
                </c:pt>
                <c:pt idx="47">
                  <c:v>43973</c:v>
                </c:pt>
                <c:pt idx="48">
                  <c:v>43974</c:v>
                </c:pt>
                <c:pt idx="49">
                  <c:v>43975</c:v>
                </c:pt>
                <c:pt idx="50">
                  <c:v>43976</c:v>
                </c:pt>
                <c:pt idx="51">
                  <c:v>43977</c:v>
                </c:pt>
                <c:pt idx="52">
                  <c:v>43978</c:v>
                </c:pt>
                <c:pt idx="53">
                  <c:v>43979</c:v>
                </c:pt>
                <c:pt idx="54">
                  <c:v>43980</c:v>
                </c:pt>
                <c:pt idx="55">
                  <c:v>43981</c:v>
                </c:pt>
                <c:pt idx="56">
                  <c:v>43982</c:v>
                </c:pt>
                <c:pt idx="57">
                  <c:v>43983</c:v>
                </c:pt>
                <c:pt idx="58">
                  <c:v>43984</c:v>
                </c:pt>
                <c:pt idx="59">
                  <c:v>43985</c:v>
                </c:pt>
                <c:pt idx="60">
                  <c:v>43986</c:v>
                </c:pt>
                <c:pt idx="61">
                  <c:v>43987</c:v>
                </c:pt>
                <c:pt idx="62">
                  <c:v>43988</c:v>
                </c:pt>
                <c:pt idx="63">
                  <c:v>43989</c:v>
                </c:pt>
                <c:pt idx="64">
                  <c:v>43990</c:v>
                </c:pt>
                <c:pt idx="65">
                  <c:v>43991</c:v>
                </c:pt>
                <c:pt idx="66">
                  <c:v>43992</c:v>
                </c:pt>
                <c:pt idx="67">
                  <c:v>43993</c:v>
                </c:pt>
                <c:pt idx="68">
                  <c:v>43994</c:v>
                </c:pt>
                <c:pt idx="69">
                  <c:v>43995</c:v>
                </c:pt>
                <c:pt idx="70">
                  <c:v>43996</c:v>
                </c:pt>
                <c:pt idx="71">
                  <c:v>43997</c:v>
                </c:pt>
                <c:pt idx="72">
                  <c:v>43998</c:v>
                </c:pt>
                <c:pt idx="73">
                  <c:v>43999</c:v>
                </c:pt>
                <c:pt idx="74">
                  <c:v>44000</c:v>
                </c:pt>
                <c:pt idx="75">
                  <c:v>44001</c:v>
                </c:pt>
                <c:pt idx="76">
                  <c:v>44002</c:v>
                </c:pt>
                <c:pt idx="77">
                  <c:v>44003</c:v>
                </c:pt>
                <c:pt idx="78">
                  <c:v>44004</c:v>
                </c:pt>
                <c:pt idx="79">
                  <c:v>44005</c:v>
                </c:pt>
                <c:pt idx="80">
                  <c:v>44006</c:v>
                </c:pt>
                <c:pt idx="81">
                  <c:v>44007</c:v>
                </c:pt>
                <c:pt idx="82">
                  <c:v>44008</c:v>
                </c:pt>
                <c:pt idx="83">
                  <c:v>44009</c:v>
                </c:pt>
                <c:pt idx="84">
                  <c:v>44010</c:v>
                </c:pt>
                <c:pt idx="85">
                  <c:v>44011</c:v>
                </c:pt>
                <c:pt idx="86">
                  <c:v>44012</c:v>
                </c:pt>
                <c:pt idx="87">
                  <c:v>44013</c:v>
                </c:pt>
                <c:pt idx="88">
                  <c:v>44014</c:v>
                </c:pt>
                <c:pt idx="89">
                  <c:v>44015</c:v>
                </c:pt>
                <c:pt idx="90">
                  <c:v>44016</c:v>
                </c:pt>
                <c:pt idx="91">
                  <c:v>44017</c:v>
                </c:pt>
                <c:pt idx="92">
                  <c:v>44018</c:v>
                </c:pt>
                <c:pt idx="93">
                  <c:v>44019</c:v>
                </c:pt>
                <c:pt idx="94">
                  <c:v>44020</c:v>
                </c:pt>
                <c:pt idx="95">
                  <c:v>44021</c:v>
                </c:pt>
                <c:pt idx="96">
                  <c:v>44022</c:v>
                </c:pt>
                <c:pt idx="97">
                  <c:v>44023</c:v>
                </c:pt>
                <c:pt idx="98">
                  <c:v>44024</c:v>
                </c:pt>
                <c:pt idx="99">
                  <c:v>44025</c:v>
                </c:pt>
                <c:pt idx="100">
                  <c:v>44026</c:v>
                </c:pt>
                <c:pt idx="101">
                  <c:v>44027</c:v>
                </c:pt>
              </c:numCache>
            </c:numRef>
          </c:xVal>
          <c:yVal>
            <c:numRef>
              <c:f>Italy!$K$76:$K$177</c:f>
              <c:numCache>
                <c:formatCode>General</c:formatCode>
                <c:ptCount val="102"/>
                <c:pt idx="0">
                  <c:v>915</c:v>
                </c:pt>
                <c:pt idx="1">
                  <c:v>915</c:v>
                </c:pt>
                <c:pt idx="2">
                  <c:v>914</c:v>
                </c:pt>
                <c:pt idx="3">
                  <c:v>910</c:v>
                </c:pt>
                <c:pt idx="4">
                  <c:v>902</c:v>
                </c:pt>
                <c:pt idx="5">
                  <c:v>892</c:v>
                </c:pt>
                <c:pt idx="6">
                  <c:v>880</c:v>
                </c:pt>
                <c:pt idx="7">
                  <c:v>867</c:v>
                </c:pt>
                <c:pt idx="8">
                  <c:v>851</c:v>
                </c:pt>
                <c:pt idx="9">
                  <c:v>836</c:v>
                </c:pt>
                <c:pt idx="10">
                  <c:v>817</c:v>
                </c:pt>
                <c:pt idx="11">
                  <c:v>797</c:v>
                </c:pt>
                <c:pt idx="12">
                  <c:v>776</c:v>
                </c:pt>
                <c:pt idx="13">
                  <c:v>753</c:v>
                </c:pt>
                <c:pt idx="14">
                  <c:v>732</c:v>
                </c:pt>
                <c:pt idx="15">
                  <c:v>710</c:v>
                </c:pt>
                <c:pt idx="16">
                  <c:v>686</c:v>
                </c:pt>
                <c:pt idx="17">
                  <c:v>663</c:v>
                </c:pt>
                <c:pt idx="18">
                  <c:v>638</c:v>
                </c:pt>
                <c:pt idx="19">
                  <c:v>613</c:v>
                </c:pt>
                <c:pt idx="20">
                  <c:v>590</c:v>
                </c:pt>
                <c:pt idx="21">
                  <c:v>566</c:v>
                </c:pt>
                <c:pt idx="22">
                  <c:v>543</c:v>
                </c:pt>
                <c:pt idx="23">
                  <c:v>520</c:v>
                </c:pt>
                <c:pt idx="24">
                  <c:v>496</c:v>
                </c:pt>
                <c:pt idx="25">
                  <c:v>473</c:v>
                </c:pt>
                <c:pt idx="26">
                  <c:v>451</c:v>
                </c:pt>
                <c:pt idx="27">
                  <c:v>429</c:v>
                </c:pt>
                <c:pt idx="28">
                  <c:v>409</c:v>
                </c:pt>
                <c:pt idx="29">
                  <c:v>388</c:v>
                </c:pt>
                <c:pt idx="30">
                  <c:v>369</c:v>
                </c:pt>
                <c:pt idx="31">
                  <c:v>349</c:v>
                </c:pt>
                <c:pt idx="32">
                  <c:v>330</c:v>
                </c:pt>
                <c:pt idx="33">
                  <c:v>312</c:v>
                </c:pt>
                <c:pt idx="34">
                  <c:v>295</c:v>
                </c:pt>
                <c:pt idx="35">
                  <c:v>279</c:v>
                </c:pt>
                <c:pt idx="36">
                  <c:v>263</c:v>
                </c:pt>
                <c:pt idx="37">
                  <c:v>247</c:v>
                </c:pt>
                <c:pt idx="38">
                  <c:v>233</c:v>
                </c:pt>
                <c:pt idx="39">
                  <c:v>219</c:v>
                </c:pt>
                <c:pt idx="40">
                  <c:v>206</c:v>
                </c:pt>
                <c:pt idx="41">
                  <c:v>193</c:v>
                </c:pt>
                <c:pt idx="42">
                  <c:v>182</c:v>
                </c:pt>
                <c:pt idx="43">
                  <c:v>170</c:v>
                </c:pt>
                <c:pt idx="44">
                  <c:v>159</c:v>
                </c:pt>
                <c:pt idx="45">
                  <c:v>149</c:v>
                </c:pt>
                <c:pt idx="46">
                  <c:v>140</c:v>
                </c:pt>
                <c:pt idx="47">
                  <c:v>130</c:v>
                </c:pt>
                <c:pt idx="48">
                  <c:v>122</c:v>
                </c:pt>
                <c:pt idx="49">
                  <c:v>113</c:v>
                </c:pt>
                <c:pt idx="50">
                  <c:v>106</c:v>
                </c:pt>
                <c:pt idx="51">
                  <c:v>99</c:v>
                </c:pt>
                <c:pt idx="52">
                  <c:v>92</c:v>
                </c:pt>
                <c:pt idx="53">
                  <c:v>86</c:v>
                </c:pt>
                <c:pt idx="54">
                  <c:v>79</c:v>
                </c:pt>
                <c:pt idx="55">
                  <c:v>74</c:v>
                </c:pt>
                <c:pt idx="56">
                  <c:v>69</c:v>
                </c:pt>
                <c:pt idx="57">
                  <c:v>64</c:v>
                </c:pt>
                <c:pt idx="58">
                  <c:v>60</c:v>
                </c:pt>
                <c:pt idx="59">
                  <c:v>55</c:v>
                </c:pt>
                <c:pt idx="60">
                  <c:v>51</c:v>
                </c:pt>
                <c:pt idx="61">
                  <c:v>47</c:v>
                </c:pt>
                <c:pt idx="62">
                  <c:v>44</c:v>
                </c:pt>
                <c:pt idx="63">
                  <c:v>40</c:v>
                </c:pt>
                <c:pt idx="64">
                  <c:v>38</c:v>
                </c:pt>
                <c:pt idx="65">
                  <c:v>34</c:v>
                </c:pt>
                <c:pt idx="66">
                  <c:v>32</c:v>
                </c:pt>
                <c:pt idx="67">
                  <c:v>30</c:v>
                </c:pt>
                <c:pt idx="68">
                  <c:v>27</c:v>
                </c:pt>
                <c:pt idx="69">
                  <c:v>25</c:v>
                </c:pt>
                <c:pt idx="70">
                  <c:v>24</c:v>
                </c:pt>
                <c:pt idx="71">
                  <c:v>21</c:v>
                </c:pt>
                <c:pt idx="72">
                  <c:v>20</c:v>
                </c:pt>
                <c:pt idx="73">
                  <c:v>18</c:v>
                </c:pt>
                <c:pt idx="74">
                  <c:v>17</c:v>
                </c:pt>
                <c:pt idx="75">
                  <c:v>15</c:v>
                </c:pt>
                <c:pt idx="76">
                  <c:v>15</c:v>
                </c:pt>
                <c:pt idx="77">
                  <c:v>13</c:v>
                </c:pt>
                <c:pt idx="78">
                  <c:v>12</c:v>
                </c:pt>
                <c:pt idx="79">
                  <c:v>11</c:v>
                </c:pt>
                <c:pt idx="80">
                  <c:v>10</c:v>
                </c:pt>
                <c:pt idx="81">
                  <c:v>9</c:v>
                </c:pt>
                <c:pt idx="82">
                  <c:v>9</c:v>
                </c:pt>
                <c:pt idx="83">
                  <c:v>8</c:v>
                </c:pt>
                <c:pt idx="84">
                  <c:v>7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2</c:v>
                </c:pt>
                <c:pt idx="97">
                  <c:v>2</c:v>
                </c:pt>
                <c:pt idx="98">
                  <c:v>3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0D6-40EF-AA68-655F92514055}"/>
            </c:ext>
          </c:extLst>
        </c:ser>
        <c:ser>
          <c:idx val="5"/>
          <c:order val="5"/>
          <c:tx>
            <c:strRef>
              <c:f>Italy!$M$1</c:f>
              <c:strCache>
                <c:ptCount val="1"/>
                <c:pt idx="0">
                  <c:v>predict_inc_death_04-11</c:v>
                </c:pt>
              </c:strCache>
            </c:strRef>
          </c:tx>
          <c:spPr>
            <a:ln w="19050" cap="rnd">
              <a:solidFill>
                <a:srgbClr val="6666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Italy!$A$82:$A$177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Italy!$M$83:$M$177</c:f>
              <c:numCache>
                <c:formatCode>General</c:formatCode>
                <c:ptCount val="95"/>
                <c:pt idx="0">
                  <c:v>639</c:v>
                </c:pt>
                <c:pt idx="1">
                  <c:v>619</c:v>
                </c:pt>
                <c:pt idx="2">
                  <c:v>600</c:v>
                </c:pt>
                <c:pt idx="3">
                  <c:v>580</c:v>
                </c:pt>
                <c:pt idx="4">
                  <c:v>559</c:v>
                </c:pt>
                <c:pt idx="5">
                  <c:v>536</c:v>
                </c:pt>
                <c:pt idx="6">
                  <c:v>514</c:v>
                </c:pt>
                <c:pt idx="7">
                  <c:v>492</c:v>
                </c:pt>
                <c:pt idx="8">
                  <c:v>471</c:v>
                </c:pt>
                <c:pt idx="9">
                  <c:v>451</c:v>
                </c:pt>
                <c:pt idx="10">
                  <c:v>429</c:v>
                </c:pt>
                <c:pt idx="11">
                  <c:v>408</c:v>
                </c:pt>
                <c:pt idx="12">
                  <c:v>388</c:v>
                </c:pt>
                <c:pt idx="13">
                  <c:v>367</c:v>
                </c:pt>
                <c:pt idx="14">
                  <c:v>348</c:v>
                </c:pt>
                <c:pt idx="15">
                  <c:v>330</c:v>
                </c:pt>
                <c:pt idx="16">
                  <c:v>313</c:v>
                </c:pt>
                <c:pt idx="17">
                  <c:v>294</c:v>
                </c:pt>
                <c:pt idx="18">
                  <c:v>277</c:v>
                </c:pt>
                <c:pt idx="19">
                  <c:v>261</c:v>
                </c:pt>
                <c:pt idx="20">
                  <c:v>245</c:v>
                </c:pt>
                <c:pt idx="21">
                  <c:v>230</c:v>
                </c:pt>
                <c:pt idx="22">
                  <c:v>217</c:v>
                </c:pt>
                <c:pt idx="23">
                  <c:v>203</c:v>
                </c:pt>
                <c:pt idx="24">
                  <c:v>190</c:v>
                </c:pt>
                <c:pt idx="25">
                  <c:v>177</c:v>
                </c:pt>
                <c:pt idx="26">
                  <c:v>166</c:v>
                </c:pt>
                <c:pt idx="27">
                  <c:v>155</c:v>
                </c:pt>
                <c:pt idx="28">
                  <c:v>144</c:v>
                </c:pt>
                <c:pt idx="29">
                  <c:v>135</c:v>
                </c:pt>
                <c:pt idx="30">
                  <c:v>125</c:v>
                </c:pt>
                <c:pt idx="31">
                  <c:v>117</c:v>
                </c:pt>
                <c:pt idx="32">
                  <c:v>108</c:v>
                </c:pt>
                <c:pt idx="33">
                  <c:v>101</c:v>
                </c:pt>
                <c:pt idx="34">
                  <c:v>93</c:v>
                </c:pt>
                <c:pt idx="35">
                  <c:v>86</c:v>
                </c:pt>
                <c:pt idx="36">
                  <c:v>81</c:v>
                </c:pt>
                <c:pt idx="37">
                  <c:v>74</c:v>
                </c:pt>
                <c:pt idx="38">
                  <c:v>69</c:v>
                </c:pt>
                <c:pt idx="39">
                  <c:v>63</c:v>
                </c:pt>
                <c:pt idx="40">
                  <c:v>59</c:v>
                </c:pt>
                <c:pt idx="41">
                  <c:v>54</c:v>
                </c:pt>
                <c:pt idx="42">
                  <c:v>50</c:v>
                </c:pt>
                <c:pt idx="43">
                  <c:v>46</c:v>
                </c:pt>
                <c:pt idx="44">
                  <c:v>43</c:v>
                </c:pt>
                <c:pt idx="45">
                  <c:v>39</c:v>
                </c:pt>
                <c:pt idx="46">
                  <c:v>36</c:v>
                </c:pt>
                <c:pt idx="47">
                  <c:v>33</c:v>
                </c:pt>
                <c:pt idx="48">
                  <c:v>30</c:v>
                </c:pt>
                <c:pt idx="49">
                  <c:v>28</c:v>
                </c:pt>
                <c:pt idx="50">
                  <c:v>26</c:v>
                </c:pt>
                <c:pt idx="51">
                  <c:v>23</c:v>
                </c:pt>
                <c:pt idx="52">
                  <c:v>22</c:v>
                </c:pt>
                <c:pt idx="53">
                  <c:v>20</c:v>
                </c:pt>
                <c:pt idx="54">
                  <c:v>18</c:v>
                </c:pt>
                <c:pt idx="55">
                  <c:v>17</c:v>
                </c:pt>
                <c:pt idx="56">
                  <c:v>15</c:v>
                </c:pt>
                <c:pt idx="57">
                  <c:v>14</c:v>
                </c:pt>
                <c:pt idx="58">
                  <c:v>12</c:v>
                </c:pt>
                <c:pt idx="59">
                  <c:v>12</c:v>
                </c:pt>
                <c:pt idx="60">
                  <c:v>11</c:v>
                </c:pt>
                <c:pt idx="61">
                  <c:v>9</c:v>
                </c:pt>
                <c:pt idx="62">
                  <c:v>9</c:v>
                </c:pt>
                <c:pt idx="63">
                  <c:v>8</c:v>
                </c:pt>
                <c:pt idx="64">
                  <c:v>8</c:v>
                </c:pt>
                <c:pt idx="65">
                  <c:v>6</c:v>
                </c:pt>
                <c:pt idx="66">
                  <c:v>7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4</c:v>
                </c:pt>
                <c:pt idx="74">
                  <c:v>2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2</c:v>
                </c:pt>
                <c:pt idx="81">
                  <c:v>1</c:v>
                </c:pt>
                <c:pt idx="82">
                  <c:v>2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0D6-40EF-AA68-655F92514055}"/>
            </c:ext>
          </c:extLst>
        </c:ser>
        <c:ser>
          <c:idx val="6"/>
          <c:order val="6"/>
          <c:tx>
            <c:strRef>
              <c:f>Italy!$P$1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2507519012546456"/>
                  <c:y val="-4.7843722704456568E-2"/>
                </c:manualLayout>
              </c:layout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D6-40EF-AA68-655F9251405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D6-40EF-AA68-655F9251405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Italy!$P$4:$P$5</c:f>
              <c:numCache>
                <c:formatCode>m/d/yyyy</c:formatCode>
                <c:ptCount val="2"/>
                <c:pt idx="0">
                  <c:v>43917</c:v>
                </c:pt>
                <c:pt idx="1">
                  <c:v>43917</c:v>
                </c:pt>
              </c:numCache>
            </c:numRef>
          </c:xVal>
          <c:yVal>
            <c:numRef>
              <c:f>Italy!$Q$4:$Q$5</c:f>
              <c:numCache>
                <c:formatCode>General</c:formatCode>
                <c:ptCount val="2"/>
                <c:pt idx="0">
                  <c:v>919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00D6-40EF-AA68-655F9251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ax val="24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  <c:majorUnit val="300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58827004360568769"/>
          <c:y val="0.12112103923669619"/>
          <c:w val="0.40765111223996603"/>
          <c:h val="0.345985296617031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Washington</a:t>
            </a:r>
            <a:r>
              <a:rPr lang="en-US" altLang="zh-CN" sz="1800" b="1" baseline="0"/>
              <a:t> </a:t>
            </a:r>
            <a:r>
              <a:rPr lang="en-US" sz="1800" b="1"/>
              <a:t>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81871015430674"/>
          <c:y val="0.13263786481122014"/>
          <c:w val="0.84150370113793405"/>
          <c:h val="0.761384436934766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Washington!$B$1</c:f>
              <c:strCache>
                <c:ptCount val="1"/>
                <c:pt idx="0">
                  <c:v>Washington_cum_death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Washington!$A$2:$A$208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Washington!$B$2:$B$208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6</c:v>
                </c:pt>
                <c:pt idx="41">
                  <c:v>7</c:v>
                </c:pt>
                <c:pt idx="42">
                  <c:v>10</c:v>
                </c:pt>
                <c:pt idx="43">
                  <c:v>11</c:v>
                </c:pt>
                <c:pt idx="44">
                  <c:v>13</c:v>
                </c:pt>
                <c:pt idx="45">
                  <c:v>16</c:v>
                </c:pt>
                <c:pt idx="46">
                  <c:v>18</c:v>
                </c:pt>
                <c:pt idx="47">
                  <c:v>19</c:v>
                </c:pt>
                <c:pt idx="48">
                  <c:v>23</c:v>
                </c:pt>
                <c:pt idx="49">
                  <c:v>24</c:v>
                </c:pt>
                <c:pt idx="50">
                  <c:v>31</c:v>
                </c:pt>
                <c:pt idx="51">
                  <c:v>37</c:v>
                </c:pt>
                <c:pt idx="52">
                  <c:v>39</c:v>
                </c:pt>
                <c:pt idx="53">
                  <c:v>40</c:v>
                </c:pt>
                <c:pt idx="54">
                  <c:v>48</c:v>
                </c:pt>
                <c:pt idx="55">
                  <c:v>55</c:v>
                </c:pt>
                <c:pt idx="56">
                  <c:v>67</c:v>
                </c:pt>
                <c:pt idx="57">
                  <c:v>73</c:v>
                </c:pt>
                <c:pt idx="58">
                  <c:v>83</c:v>
                </c:pt>
                <c:pt idx="59">
                  <c:v>94</c:v>
                </c:pt>
                <c:pt idx="60">
                  <c:v>97</c:v>
                </c:pt>
                <c:pt idx="61">
                  <c:v>109</c:v>
                </c:pt>
                <c:pt idx="62">
                  <c:v>116</c:v>
                </c:pt>
                <c:pt idx="63">
                  <c:v>133</c:v>
                </c:pt>
                <c:pt idx="64">
                  <c:v>150</c:v>
                </c:pt>
                <c:pt idx="65">
                  <c:v>157</c:v>
                </c:pt>
                <c:pt idx="66">
                  <c:v>188</c:v>
                </c:pt>
                <c:pt idx="67">
                  <c:v>198</c:v>
                </c:pt>
                <c:pt idx="68">
                  <c:v>205</c:v>
                </c:pt>
                <c:pt idx="69">
                  <c:v>225</c:v>
                </c:pt>
                <c:pt idx="70">
                  <c:v>234</c:v>
                </c:pt>
                <c:pt idx="71">
                  <c:v>271</c:v>
                </c:pt>
                <c:pt idx="72">
                  <c:v>291</c:v>
                </c:pt>
                <c:pt idx="73">
                  <c:v>315</c:v>
                </c:pt>
                <c:pt idx="74">
                  <c:v>336</c:v>
                </c:pt>
                <c:pt idx="75">
                  <c:v>381</c:v>
                </c:pt>
                <c:pt idx="76">
                  <c:v>400</c:v>
                </c:pt>
                <c:pt idx="77">
                  <c:v>426</c:v>
                </c:pt>
                <c:pt idx="78">
                  <c:v>456</c:v>
                </c:pt>
                <c:pt idx="79">
                  <c:v>483</c:v>
                </c:pt>
                <c:pt idx="80">
                  <c:v>495</c:v>
                </c:pt>
                <c:pt idx="81">
                  <c:v>506</c:v>
                </c:pt>
                <c:pt idx="82">
                  <c:v>513</c:v>
                </c:pt>
                <c:pt idx="83">
                  <c:v>530</c:v>
                </c:pt>
                <c:pt idx="84">
                  <c:v>552</c:v>
                </c:pt>
                <c:pt idx="85">
                  <c:v>579</c:v>
                </c:pt>
                <c:pt idx="86">
                  <c:v>603</c:v>
                </c:pt>
                <c:pt idx="87">
                  <c:v>613</c:v>
                </c:pt>
                <c:pt idx="88">
                  <c:v>636</c:v>
                </c:pt>
                <c:pt idx="89">
                  <c:v>643</c:v>
                </c:pt>
                <c:pt idx="90">
                  <c:v>664</c:v>
                </c:pt>
                <c:pt idx="91">
                  <c:v>686</c:v>
                </c:pt>
                <c:pt idx="92">
                  <c:v>711</c:v>
                </c:pt>
                <c:pt idx="93">
                  <c:v>722</c:v>
                </c:pt>
                <c:pt idx="94">
                  <c:v>737</c:v>
                </c:pt>
                <c:pt idx="95">
                  <c:v>749</c:v>
                </c:pt>
                <c:pt idx="96">
                  <c:v>764</c:v>
                </c:pt>
                <c:pt idx="97">
                  <c:v>786</c:v>
                </c:pt>
                <c:pt idx="98">
                  <c:v>801</c:v>
                </c:pt>
                <c:pt idx="99">
                  <c:v>814</c:v>
                </c:pt>
                <c:pt idx="100">
                  <c:v>824</c:v>
                </c:pt>
                <c:pt idx="101">
                  <c:v>830</c:v>
                </c:pt>
                <c:pt idx="102">
                  <c:v>834</c:v>
                </c:pt>
                <c:pt idx="103">
                  <c:v>841</c:v>
                </c:pt>
                <c:pt idx="104">
                  <c:v>862</c:v>
                </c:pt>
                <c:pt idx="105">
                  <c:v>870</c:v>
                </c:pt>
                <c:pt idx="106">
                  <c:v>891</c:v>
                </c:pt>
                <c:pt idx="107">
                  <c:v>905</c:v>
                </c:pt>
                <c:pt idx="108">
                  <c:v>921</c:v>
                </c:pt>
                <c:pt idx="109">
                  <c:v>931</c:v>
                </c:pt>
                <c:pt idx="110">
                  <c:v>945</c:v>
                </c:pt>
                <c:pt idx="111">
                  <c:v>962</c:v>
                </c:pt>
                <c:pt idx="112">
                  <c:v>974</c:v>
                </c:pt>
                <c:pt idx="113">
                  <c:v>983</c:v>
                </c:pt>
                <c:pt idx="114">
                  <c:v>991</c:v>
                </c:pt>
                <c:pt idx="115">
                  <c:v>999</c:v>
                </c:pt>
                <c:pt idx="116">
                  <c:v>1001</c:v>
                </c:pt>
                <c:pt idx="117">
                  <c:v>1002</c:v>
                </c:pt>
                <c:pt idx="118">
                  <c:v>1031</c:v>
                </c:pt>
                <c:pt idx="119">
                  <c:v>1037</c:v>
                </c:pt>
                <c:pt idx="120">
                  <c:v>1044</c:v>
                </c:pt>
                <c:pt idx="121">
                  <c:v>1050</c:v>
                </c:pt>
                <c:pt idx="122">
                  <c:v>1050</c:v>
                </c:pt>
                <c:pt idx="123">
                  <c:v>1061</c:v>
                </c:pt>
                <c:pt idx="124">
                  <c:v>1070</c:v>
                </c:pt>
                <c:pt idx="125">
                  <c:v>1078</c:v>
                </c:pt>
                <c:pt idx="126">
                  <c:v>1095</c:v>
                </c:pt>
                <c:pt idx="127">
                  <c:v>1106</c:v>
                </c:pt>
                <c:pt idx="128">
                  <c:v>1111</c:v>
                </c:pt>
                <c:pt idx="129">
                  <c:v>1118</c:v>
                </c:pt>
                <c:pt idx="130">
                  <c:v>1118</c:v>
                </c:pt>
                <c:pt idx="131">
                  <c:v>1123</c:v>
                </c:pt>
                <c:pt idx="132">
                  <c:v>1129</c:v>
                </c:pt>
                <c:pt idx="133">
                  <c:v>1135</c:v>
                </c:pt>
                <c:pt idx="134">
                  <c:v>1138</c:v>
                </c:pt>
                <c:pt idx="135">
                  <c:v>1149</c:v>
                </c:pt>
                <c:pt idx="136">
                  <c:v>1153</c:v>
                </c:pt>
                <c:pt idx="137">
                  <c:v>1157</c:v>
                </c:pt>
                <c:pt idx="138">
                  <c:v>1161</c:v>
                </c:pt>
                <c:pt idx="139">
                  <c:v>1176</c:v>
                </c:pt>
                <c:pt idx="140">
                  <c:v>1176</c:v>
                </c:pt>
                <c:pt idx="141">
                  <c:v>1194</c:v>
                </c:pt>
                <c:pt idx="142">
                  <c:v>1204</c:v>
                </c:pt>
                <c:pt idx="143">
                  <c:v>1213</c:v>
                </c:pt>
                <c:pt idx="144">
                  <c:v>1217</c:v>
                </c:pt>
                <c:pt idx="145">
                  <c:v>1220</c:v>
                </c:pt>
                <c:pt idx="146">
                  <c:v>1231</c:v>
                </c:pt>
                <c:pt idx="147">
                  <c:v>1226</c:v>
                </c:pt>
                <c:pt idx="148">
                  <c:v>1245</c:v>
                </c:pt>
                <c:pt idx="149">
                  <c:v>1255</c:v>
                </c:pt>
                <c:pt idx="150">
                  <c:v>1265</c:v>
                </c:pt>
                <c:pt idx="151">
                  <c:v>1270</c:v>
                </c:pt>
                <c:pt idx="152">
                  <c:v>1276</c:v>
                </c:pt>
                <c:pt idx="153">
                  <c:v>1284</c:v>
                </c:pt>
                <c:pt idx="154">
                  <c:v>1293</c:v>
                </c:pt>
                <c:pt idx="155">
                  <c:v>1300</c:v>
                </c:pt>
                <c:pt idx="156">
                  <c:v>1304</c:v>
                </c:pt>
                <c:pt idx="157">
                  <c:v>1310</c:v>
                </c:pt>
                <c:pt idx="158">
                  <c:v>1310</c:v>
                </c:pt>
                <c:pt idx="159">
                  <c:v>1320</c:v>
                </c:pt>
                <c:pt idx="160">
                  <c:v>1332</c:v>
                </c:pt>
                <c:pt idx="161">
                  <c:v>1339</c:v>
                </c:pt>
                <c:pt idx="162">
                  <c:v>1342</c:v>
                </c:pt>
                <c:pt idx="163">
                  <c:v>1352</c:v>
                </c:pt>
                <c:pt idx="164">
                  <c:v>1354</c:v>
                </c:pt>
                <c:pt idx="165">
                  <c:v>1359</c:v>
                </c:pt>
                <c:pt idx="166">
                  <c:v>1369</c:v>
                </c:pt>
                <c:pt idx="167">
                  <c:v>1384</c:v>
                </c:pt>
                <c:pt idx="168">
                  <c:v>1394</c:v>
                </c:pt>
                <c:pt idx="169">
                  <c:v>1409</c:v>
                </c:pt>
                <c:pt idx="170">
                  <c:v>1424</c:v>
                </c:pt>
                <c:pt idx="171">
                  <c:v>1424</c:v>
                </c:pt>
                <c:pt idx="172">
                  <c:v>1438</c:v>
                </c:pt>
                <c:pt idx="173">
                  <c:v>1399</c:v>
                </c:pt>
                <c:pt idx="174">
                  <c:v>1404</c:v>
                </c:pt>
                <c:pt idx="175">
                  <c:v>1421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12-43D8-9A07-1CBA511FA01C}"/>
            </c:ext>
          </c:extLst>
        </c:ser>
        <c:ser>
          <c:idx val="1"/>
          <c:order val="1"/>
          <c:tx>
            <c:strRef>
              <c:f>Washington!$D$1</c:f>
              <c:strCache>
                <c:ptCount val="1"/>
                <c:pt idx="0">
                  <c:v>predict_cum_death_03-24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Washington!$D$54:$D$177</c:f>
              <c:numCache>
                <c:formatCode>General</c:formatCode>
                <c:ptCount val="124"/>
                <c:pt idx="10">
                  <c:v>146</c:v>
                </c:pt>
                <c:pt idx="11">
                  <c:v>171</c:v>
                </c:pt>
                <c:pt idx="12">
                  <c:v>199</c:v>
                </c:pt>
                <c:pt idx="13">
                  <c:v>229</c:v>
                </c:pt>
                <c:pt idx="14">
                  <c:v>260</c:v>
                </c:pt>
                <c:pt idx="15">
                  <c:v>294</c:v>
                </c:pt>
                <c:pt idx="16">
                  <c:v>330</c:v>
                </c:pt>
                <c:pt idx="17">
                  <c:v>367</c:v>
                </c:pt>
                <c:pt idx="18">
                  <c:v>405</c:v>
                </c:pt>
                <c:pt idx="19">
                  <c:v>445</c:v>
                </c:pt>
                <c:pt idx="20">
                  <c:v>484</c:v>
                </c:pt>
                <c:pt idx="21">
                  <c:v>524</c:v>
                </c:pt>
                <c:pt idx="22">
                  <c:v>565</c:v>
                </c:pt>
                <c:pt idx="23">
                  <c:v>605</c:v>
                </c:pt>
                <c:pt idx="24">
                  <c:v>645</c:v>
                </c:pt>
                <c:pt idx="25">
                  <c:v>684</c:v>
                </c:pt>
                <c:pt idx="26">
                  <c:v>723</c:v>
                </c:pt>
                <c:pt idx="27">
                  <c:v>760</c:v>
                </c:pt>
                <c:pt idx="28">
                  <c:v>797</c:v>
                </c:pt>
                <c:pt idx="29">
                  <c:v>833</c:v>
                </c:pt>
                <c:pt idx="30">
                  <c:v>868</c:v>
                </c:pt>
                <c:pt idx="31">
                  <c:v>901</c:v>
                </c:pt>
                <c:pt idx="32">
                  <c:v>933</c:v>
                </c:pt>
                <c:pt idx="33">
                  <c:v>964</c:v>
                </c:pt>
                <c:pt idx="34">
                  <c:v>994</c:v>
                </c:pt>
                <c:pt idx="35">
                  <c:v>1022</c:v>
                </c:pt>
                <c:pt idx="36">
                  <c:v>1049</c:v>
                </c:pt>
                <c:pt idx="37">
                  <c:v>1074</c:v>
                </c:pt>
                <c:pt idx="38">
                  <c:v>1098</c:v>
                </c:pt>
                <c:pt idx="39">
                  <c:v>1121</c:v>
                </c:pt>
                <c:pt idx="40">
                  <c:v>1143</c:v>
                </c:pt>
                <c:pt idx="41">
                  <c:v>1163</c:v>
                </c:pt>
                <c:pt idx="42">
                  <c:v>1182</c:v>
                </c:pt>
                <c:pt idx="43">
                  <c:v>1200</c:v>
                </c:pt>
                <c:pt idx="44">
                  <c:v>1217</c:v>
                </c:pt>
                <c:pt idx="45">
                  <c:v>1232</c:v>
                </c:pt>
                <c:pt idx="46">
                  <c:v>1247</c:v>
                </c:pt>
                <c:pt idx="47">
                  <c:v>1260</c:v>
                </c:pt>
                <c:pt idx="48">
                  <c:v>1273</c:v>
                </c:pt>
                <c:pt idx="49">
                  <c:v>1285</c:v>
                </c:pt>
                <c:pt idx="50">
                  <c:v>1296</c:v>
                </c:pt>
                <c:pt idx="51">
                  <c:v>1306</c:v>
                </c:pt>
                <c:pt idx="52">
                  <c:v>1316</c:v>
                </c:pt>
                <c:pt idx="53">
                  <c:v>1324</c:v>
                </c:pt>
                <c:pt idx="54">
                  <c:v>1333</c:v>
                </c:pt>
                <c:pt idx="55">
                  <c:v>1340</c:v>
                </c:pt>
                <c:pt idx="56">
                  <c:v>1347</c:v>
                </c:pt>
                <c:pt idx="57">
                  <c:v>1353</c:v>
                </c:pt>
                <c:pt idx="58">
                  <c:v>1359</c:v>
                </c:pt>
                <c:pt idx="59">
                  <c:v>1365</c:v>
                </c:pt>
                <c:pt idx="60">
                  <c:v>1370</c:v>
                </c:pt>
                <c:pt idx="61">
                  <c:v>1374</c:v>
                </c:pt>
                <c:pt idx="62">
                  <c:v>1378</c:v>
                </c:pt>
                <c:pt idx="63">
                  <c:v>1382</c:v>
                </c:pt>
                <c:pt idx="64">
                  <c:v>1386</c:v>
                </c:pt>
                <c:pt idx="65">
                  <c:v>1389</c:v>
                </c:pt>
                <c:pt idx="66">
                  <c:v>1392</c:v>
                </c:pt>
                <c:pt idx="67">
                  <c:v>1395</c:v>
                </c:pt>
                <c:pt idx="68">
                  <c:v>1397</c:v>
                </c:pt>
                <c:pt idx="69">
                  <c:v>1399</c:v>
                </c:pt>
                <c:pt idx="70">
                  <c:v>1401</c:v>
                </c:pt>
                <c:pt idx="71">
                  <c:v>1403</c:v>
                </c:pt>
                <c:pt idx="72">
                  <c:v>1405</c:v>
                </c:pt>
                <c:pt idx="73">
                  <c:v>1406</c:v>
                </c:pt>
                <c:pt idx="74">
                  <c:v>1408</c:v>
                </c:pt>
                <c:pt idx="75">
                  <c:v>1409</c:v>
                </c:pt>
                <c:pt idx="76">
                  <c:v>1410</c:v>
                </c:pt>
                <c:pt idx="77">
                  <c:v>1411</c:v>
                </c:pt>
                <c:pt idx="78">
                  <c:v>1412</c:v>
                </c:pt>
                <c:pt idx="79">
                  <c:v>1413</c:v>
                </c:pt>
                <c:pt idx="80">
                  <c:v>1414</c:v>
                </c:pt>
                <c:pt idx="81">
                  <c:v>1415</c:v>
                </c:pt>
                <c:pt idx="82">
                  <c:v>1415</c:v>
                </c:pt>
                <c:pt idx="83">
                  <c:v>1416</c:v>
                </c:pt>
                <c:pt idx="84">
                  <c:v>1417</c:v>
                </c:pt>
                <c:pt idx="85">
                  <c:v>1417</c:v>
                </c:pt>
                <c:pt idx="86">
                  <c:v>1417</c:v>
                </c:pt>
                <c:pt idx="87">
                  <c:v>1418</c:v>
                </c:pt>
                <c:pt idx="88">
                  <c:v>1418</c:v>
                </c:pt>
                <c:pt idx="89">
                  <c:v>1419</c:v>
                </c:pt>
                <c:pt idx="90">
                  <c:v>1419</c:v>
                </c:pt>
                <c:pt idx="91">
                  <c:v>1419</c:v>
                </c:pt>
                <c:pt idx="92">
                  <c:v>1419</c:v>
                </c:pt>
                <c:pt idx="93">
                  <c:v>1420</c:v>
                </c:pt>
                <c:pt idx="94">
                  <c:v>1420</c:v>
                </c:pt>
                <c:pt idx="95">
                  <c:v>1420</c:v>
                </c:pt>
                <c:pt idx="96">
                  <c:v>1420</c:v>
                </c:pt>
                <c:pt idx="97">
                  <c:v>1420</c:v>
                </c:pt>
                <c:pt idx="98">
                  <c:v>1420</c:v>
                </c:pt>
                <c:pt idx="99">
                  <c:v>1420</c:v>
                </c:pt>
                <c:pt idx="100">
                  <c:v>1421</c:v>
                </c:pt>
                <c:pt idx="101">
                  <c:v>1421</c:v>
                </c:pt>
                <c:pt idx="102">
                  <c:v>1421</c:v>
                </c:pt>
                <c:pt idx="103">
                  <c:v>1421</c:v>
                </c:pt>
                <c:pt idx="104">
                  <c:v>1421</c:v>
                </c:pt>
                <c:pt idx="105">
                  <c:v>1421</c:v>
                </c:pt>
                <c:pt idx="106">
                  <c:v>1421</c:v>
                </c:pt>
                <c:pt idx="107">
                  <c:v>1421</c:v>
                </c:pt>
                <c:pt idx="108">
                  <c:v>1421</c:v>
                </c:pt>
                <c:pt idx="109">
                  <c:v>1421</c:v>
                </c:pt>
                <c:pt idx="110">
                  <c:v>1421</c:v>
                </c:pt>
                <c:pt idx="111">
                  <c:v>1421</c:v>
                </c:pt>
                <c:pt idx="112">
                  <c:v>1421</c:v>
                </c:pt>
                <c:pt idx="113">
                  <c:v>1421</c:v>
                </c:pt>
                <c:pt idx="114">
                  <c:v>1421</c:v>
                </c:pt>
                <c:pt idx="115">
                  <c:v>1421</c:v>
                </c:pt>
                <c:pt idx="116">
                  <c:v>1421</c:v>
                </c:pt>
                <c:pt idx="117">
                  <c:v>1421</c:v>
                </c:pt>
                <c:pt idx="118">
                  <c:v>1421</c:v>
                </c:pt>
                <c:pt idx="119">
                  <c:v>1421</c:v>
                </c:pt>
                <c:pt idx="120">
                  <c:v>1421</c:v>
                </c:pt>
                <c:pt idx="121">
                  <c:v>1421</c:v>
                </c:pt>
                <c:pt idx="122">
                  <c:v>1421</c:v>
                </c:pt>
                <c:pt idx="123">
                  <c:v>1421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A12-43D8-9A07-1CBA511FA01C}"/>
            </c:ext>
          </c:extLst>
        </c:ser>
        <c:ser>
          <c:idx val="2"/>
          <c:order val="2"/>
          <c:tx>
            <c:strRef>
              <c:f>Washington!$F$1</c:f>
              <c:strCache>
                <c:ptCount val="1"/>
                <c:pt idx="0">
                  <c:v>predict_cum_death_03-31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Washington!$F$61:$F$177</c:f>
              <c:numCache>
                <c:formatCode>General</c:formatCode>
                <c:ptCount val="117"/>
                <c:pt idx="10">
                  <c:v>251</c:v>
                </c:pt>
                <c:pt idx="11">
                  <c:v>275</c:v>
                </c:pt>
                <c:pt idx="12">
                  <c:v>299</c:v>
                </c:pt>
                <c:pt idx="13">
                  <c:v>324</c:v>
                </c:pt>
                <c:pt idx="14">
                  <c:v>349</c:v>
                </c:pt>
                <c:pt idx="15">
                  <c:v>374</c:v>
                </c:pt>
                <c:pt idx="16">
                  <c:v>398</c:v>
                </c:pt>
                <c:pt idx="17">
                  <c:v>422</c:v>
                </c:pt>
                <c:pt idx="18">
                  <c:v>446</c:v>
                </c:pt>
                <c:pt idx="19">
                  <c:v>470</c:v>
                </c:pt>
                <c:pt idx="20">
                  <c:v>492</c:v>
                </c:pt>
                <c:pt idx="21">
                  <c:v>515</c:v>
                </c:pt>
                <c:pt idx="22">
                  <c:v>536</c:v>
                </c:pt>
                <c:pt idx="23">
                  <c:v>557</c:v>
                </c:pt>
                <c:pt idx="24">
                  <c:v>577</c:v>
                </c:pt>
                <c:pt idx="25">
                  <c:v>596</c:v>
                </c:pt>
                <c:pt idx="26">
                  <c:v>614</c:v>
                </c:pt>
                <c:pt idx="27">
                  <c:v>632</c:v>
                </c:pt>
                <c:pt idx="28">
                  <c:v>648</c:v>
                </c:pt>
                <c:pt idx="29">
                  <c:v>664</c:v>
                </c:pt>
                <c:pt idx="30">
                  <c:v>679</c:v>
                </c:pt>
                <c:pt idx="31">
                  <c:v>693</c:v>
                </c:pt>
                <c:pt idx="32">
                  <c:v>707</c:v>
                </c:pt>
                <c:pt idx="33">
                  <c:v>719</c:v>
                </c:pt>
                <c:pt idx="34">
                  <c:v>731</c:v>
                </c:pt>
                <c:pt idx="35">
                  <c:v>742</c:v>
                </c:pt>
                <c:pt idx="36">
                  <c:v>753</c:v>
                </c:pt>
                <c:pt idx="37">
                  <c:v>762</c:v>
                </c:pt>
                <c:pt idx="38">
                  <c:v>772</c:v>
                </c:pt>
                <c:pt idx="39">
                  <c:v>780</c:v>
                </c:pt>
                <c:pt idx="40">
                  <c:v>788</c:v>
                </c:pt>
                <c:pt idx="41">
                  <c:v>795</c:v>
                </c:pt>
                <c:pt idx="42">
                  <c:v>802</c:v>
                </c:pt>
                <c:pt idx="43">
                  <c:v>809</c:v>
                </c:pt>
                <c:pt idx="44">
                  <c:v>815</c:v>
                </c:pt>
                <c:pt idx="45">
                  <c:v>820</c:v>
                </c:pt>
                <c:pt idx="46">
                  <c:v>825</c:v>
                </c:pt>
                <c:pt idx="47">
                  <c:v>830</c:v>
                </c:pt>
                <c:pt idx="48">
                  <c:v>834</c:v>
                </c:pt>
                <c:pt idx="49">
                  <c:v>838</c:v>
                </c:pt>
                <c:pt idx="50">
                  <c:v>842</c:v>
                </c:pt>
                <c:pt idx="51">
                  <c:v>845</c:v>
                </c:pt>
                <c:pt idx="52">
                  <c:v>848</c:v>
                </c:pt>
                <c:pt idx="53">
                  <c:v>851</c:v>
                </c:pt>
                <c:pt idx="54">
                  <c:v>854</c:v>
                </c:pt>
                <c:pt idx="55">
                  <c:v>856</c:v>
                </c:pt>
                <c:pt idx="56">
                  <c:v>858</c:v>
                </c:pt>
                <c:pt idx="57">
                  <c:v>860</c:v>
                </c:pt>
                <c:pt idx="58">
                  <c:v>862</c:v>
                </c:pt>
                <c:pt idx="59">
                  <c:v>864</c:v>
                </c:pt>
                <c:pt idx="60">
                  <c:v>865</c:v>
                </c:pt>
                <c:pt idx="61">
                  <c:v>867</c:v>
                </c:pt>
                <c:pt idx="62">
                  <c:v>868</c:v>
                </c:pt>
                <c:pt idx="63">
                  <c:v>869</c:v>
                </c:pt>
                <c:pt idx="64">
                  <c:v>870</c:v>
                </c:pt>
                <c:pt idx="65">
                  <c:v>871</c:v>
                </c:pt>
                <c:pt idx="66">
                  <c:v>872</c:v>
                </c:pt>
                <c:pt idx="67">
                  <c:v>873</c:v>
                </c:pt>
                <c:pt idx="68">
                  <c:v>874</c:v>
                </c:pt>
                <c:pt idx="69">
                  <c:v>875</c:v>
                </c:pt>
                <c:pt idx="70">
                  <c:v>875</c:v>
                </c:pt>
                <c:pt idx="71">
                  <c:v>876</c:v>
                </c:pt>
                <c:pt idx="72">
                  <c:v>876</c:v>
                </c:pt>
                <c:pt idx="73">
                  <c:v>877</c:v>
                </c:pt>
                <c:pt idx="74">
                  <c:v>877</c:v>
                </c:pt>
                <c:pt idx="75">
                  <c:v>877</c:v>
                </c:pt>
                <c:pt idx="76">
                  <c:v>878</c:v>
                </c:pt>
                <c:pt idx="77">
                  <c:v>878</c:v>
                </c:pt>
                <c:pt idx="78">
                  <c:v>878</c:v>
                </c:pt>
                <c:pt idx="79">
                  <c:v>879</c:v>
                </c:pt>
                <c:pt idx="80">
                  <c:v>879</c:v>
                </c:pt>
                <c:pt idx="81">
                  <c:v>879</c:v>
                </c:pt>
                <c:pt idx="82">
                  <c:v>879</c:v>
                </c:pt>
                <c:pt idx="83">
                  <c:v>879</c:v>
                </c:pt>
                <c:pt idx="84">
                  <c:v>880</c:v>
                </c:pt>
                <c:pt idx="85">
                  <c:v>880</c:v>
                </c:pt>
                <c:pt idx="86">
                  <c:v>880</c:v>
                </c:pt>
                <c:pt idx="87">
                  <c:v>880</c:v>
                </c:pt>
                <c:pt idx="88">
                  <c:v>880</c:v>
                </c:pt>
                <c:pt idx="89">
                  <c:v>880</c:v>
                </c:pt>
                <c:pt idx="90">
                  <c:v>880</c:v>
                </c:pt>
                <c:pt idx="91">
                  <c:v>880</c:v>
                </c:pt>
                <c:pt idx="92">
                  <c:v>880</c:v>
                </c:pt>
                <c:pt idx="93">
                  <c:v>880</c:v>
                </c:pt>
                <c:pt idx="94">
                  <c:v>880</c:v>
                </c:pt>
                <c:pt idx="95">
                  <c:v>880</c:v>
                </c:pt>
                <c:pt idx="96">
                  <c:v>881</c:v>
                </c:pt>
                <c:pt idx="97">
                  <c:v>881</c:v>
                </c:pt>
                <c:pt idx="98">
                  <c:v>881</c:v>
                </c:pt>
                <c:pt idx="99">
                  <c:v>881</c:v>
                </c:pt>
                <c:pt idx="100">
                  <c:v>881</c:v>
                </c:pt>
                <c:pt idx="101">
                  <c:v>881</c:v>
                </c:pt>
                <c:pt idx="102">
                  <c:v>881</c:v>
                </c:pt>
                <c:pt idx="103">
                  <c:v>881</c:v>
                </c:pt>
                <c:pt idx="104">
                  <c:v>881</c:v>
                </c:pt>
                <c:pt idx="105">
                  <c:v>881</c:v>
                </c:pt>
                <c:pt idx="106">
                  <c:v>881</c:v>
                </c:pt>
                <c:pt idx="107">
                  <c:v>881</c:v>
                </c:pt>
                <c:pt idx="108">
                  <c:v>881</c:v>
                </c:pt>
                <c:pt idx="109">
                  <c:v>881</c:v>
                </c:pt>
                <c:pt idx="110">
                  <c:v>881</c:v>
                </c:pt>
                <c:pt idx="111">
                  <c:v>881</c:v>
                </c:pt>
                <c:pt idx="112">
                  <c:v>881</c:v>
                </c:pt>
                <c:pt idx="113">
                  <c:v>881</c:v>
                </c:pt>
                <c:pt idx="114">
                  <c:v>881</c:v>
                </c:pt>
                <c:pt idx="115">
                  <c:v>881</c:v>
                </c:pt>
                <c:pt idx="116">
                  <c:v>881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A12-43D8-9A07-1CBA511FA01C}"/>
            </c:ext>
          </c:extLst>
        </c:ser>
        <c:ser>
          <c:idx val="3"/>
          <c:order val="3"/>
          <c:tx>
            <c:strRef>
              <c:f>Washington!$H$1</c:f>
              <c:strCache>
                <c:ptCount val="1"/>
                <c:pt idx="0">
                  <c:v>predict_cum_death_04-07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Washington!$H$68:$H$177</c:f>
              <c:numCache>
                <c:formatCode>General</c:formatCode>
                <c:ptCount val="110"/>
                <c:pt idx="10">
                  <c:v>390</c:v>
                </c:pt>
                <c:pt idx="11">
                  <c:v>412</c:v>
                </c:pt>
                <c:pt idx="12">
                  <c:v>434</c:v>
                </c:pt>
                <c:pt idx="13">
                  <c:v>455</c:v>
                </c:pt>
                <c:pt idx="14">
                  <c:v>475</c:v>
                </c:pt>
                <c:pt idx="15">
                  <c:v>495</c:v>
                </c:pt>
                <c:pt idx="16">
                  <c:v>514</c:v>
                </c:pt>
                <c:pt idx="17">
                  <c:v>533</c:v>
                </c:pt>
                <c:pt idx="18">
                  <c:v>550</c:v>
                </c:pt>
                <c:pt idx="19">
                  <c:v>567</c:v>
                </c:pt>
                <c:pt idx="20">
                  <c:v>584</c:v>
                </c:pt>
                <c:pt idx="21">
                  <c:v>599</c:v>
                </c:pt>
                <c:pt idx="22">
                  <c:v>614</c:v>
                </c:pt>
                <c:pt idx="23">
                  <c:v>627</c:v>
                </c:pt>
                <c:pt idx="24">
                  <c:v>640</c:v>
                </c:pt>
                <c:pt idx="25">
                  <c:v>653</c:v>
                </c:pt>
                <c:pt idx="26">
                  <c:v>665</c:v>
                </c:pt>
                <c:pt idx="27">
                  <c:v>675</c:v>
                </c:pt>
                <c:pt idx="28">
                  <c:v>686</c:v>
                </c:pt>
                <c:pt idx="29">
                  <c:v>695</c:v>
                </c:pt>
                <c:pt idx="30">
                  <c:v>704</c:v>
                </c:pt>
                <c:pt idx="31">
                  <c:v>713</c:v>
                </c:pt>
                <c:pt idx="32">
                  <c:v>721</c:v>
                </c:pt>
                <c:pt idx="33">
                  <c:v>728</c:v>
                </c:pt>
                <c:pt idx="34">
                  <c:v>735</c:v>
                </c:pt>
                <c:pt idx="35">
                  <c:v>741</c:v>
                </c:pt>
                <c:pt idx="36">
                  <c:v>747</c:v>
                </c:pt>
                <c:pt idx="37">
                  <c:v>753</c:v>
                </c:pt>
                <c:pt idx="38">
                  <c:v>758</c:v>
                </c:pt>
                <c:pt idx="39">
                  <c:v>762</c:v>
                </c:pt>
                <c:pt idx="40">
                  <c:v>767</c:v>
                </c:pt>
                <c:pt idx="41">
                  <c:v>771</c:v>
                </c:pt>
                <c:pt idx="42">
                  <c:v>774</c:v>
                </c:pt>
                <c:pt idx="43">
                  <c:v>778</c:v>
                </c:pt>
                <c:pt idx="44">
                  <c:v>781</c:v>
                </c:pt>
                <c:pt idx="45">
                  <c:v>784</c:v>
                </c:pt>
                <c:pt idx="46">
                  <c:v>787</c:v>
                </c:pt>
                <c:pt idx="47">
                  <c:v>789</c:v>
                </c:pt>
                <c:pt idx="48">
                  <c:v>791</c:v>
                </c:pt>
                <c:pt idx="49">
                  <c:v>793</c:v>
                </c:pt>
                <c:pt idx="50">
                  <c:v>795</c:v>
                </c:pt>
                <c:pt idx="51">
                  <c:v>797</c:v>
                </c:pt>
                <c:pt idx="52">
                  <c:v>798</c:v>
                </c:pt>
                <c:pt idx="53">
                  <c:v>800</c:v>
                </c:pt>
                <c:pt idx="54">
                  <c:v>801</c:v>
                </c:pt>
                <c:pt idx="55">
                  <c:v>802</c:v>
                </c:pt>
                <c:pt idx="56">
                  <c:v>803</c:v>
                </c:pt>
                <c:pt idx="57">
                  <c:v>804</c:v>
                </c:pt>
                <c:pt idx="58">
                  <c:v>805</c:v>
                </c:pt>
                <c:pt idx="59">
                  <c:v>806</c:v>
                </c:pt>
                <c:pt idx="60">
                  <c:v>807</c:v>
                </c:pt>
                <c:pt idx="61">
                  <c:v>808</c:v>
                </c:pt>
                <c:pt idx="62">
                  <c:v>808</c:v>
                </c:pt>
                <c:pt idx="63">
                  <c:v>809</c:v>
                </c:pt>
                <c:pt idx="64">
                  <c:v>809</c:v>
                </c:pt>
                <c:pt idx="65">
                  <c:v>810</c:v>
                </c:pt>
                <c:pt idx="66">
                  <c:v>810</c:v>
                </c:pt>
                <c:pt idx="67">
                  <c:v>810</c:v>
                </c:pt>
                <c:pt idx="68">
                  <c:v>811</c:v>
                </c:pt>
                <c:pt idx="69">
                  <c:v>811</c:v>
                </c:pt>
                <c:pt idx="70">
                  <c:v>811</c:v>
                </c:pt>
                <c:pt idx="71">
                  <c:v>812</c:v>
                </c:pt>
                <c:pt idx="72">
                  <c:v>812</c:v>
                </c:pt>
                <c:pt idx="73">
                  <c:v>812</c:v>
                </c:pt>
                <c:pt idx="74">
                  <c:v>812</c:v>
                </c:pt>
                <c:pt idx="75">
                  <c:v>812</c:v>
                </c:pt>
                <c:pt idx="76">
                  <c:v>813</c:v>
                </c:pt>
                <c:pt idx="77">
                  <c:v>813</c:v>
                </c:pt>
                <c:pt idx="78">
                  <c:v>813</c:v>
                </c:pt>
                <c:pt idx="79">
                  <c:v>813</c:v>
                </c:pt>
                <c:pt idx="80">
                  <c:v>813</c:v>
                </c:pt>
                <c:pt idx="81">
                  <c:v>813</c:v>
                </c:pt>
                <c:pt idx="82">
                  <c:v>813</c:v>
                </c:pt>
                <c:pt idx="83">
                  <c:v>813</c:v>
                </c:pt>
                <c:pt idx="84">
                  <c:v>813</c:v>
                </c:pt>
                <c:pt idx="85">
                  <c:v>814</c:v>
                </c:pt>
                <c:pt idx="86">
                  <c:v>814</c:v>
                </c:pt>
                <c:pt idx="87">
                  <c:v>814</c:v>
                </c:pt>
                <c:pt idx="88">
                  <c:v>814</c:v>
                </c:pt>
                <c:pt idx="89">
                  <c:v>814</c:v>
                </c:pt>
                <c:pt idx="90">
                  <c:v>814</c:v>
                </c:pt>
                <c:pt idx="91">
                  <c:v>814</c:v>
                </c:pt>
                <c:pt idx="92">
                  <c:v>814</c:v>
                </c:pt>
                <c:pt idx="93">
                  <c:v>814</c:v>
                </c:pt>
                <c:pt idx="94">
                  <c:v>814</c:v>
                </c:pt>
                <c:pt idx="95">
                  <c:v>814</c:v>
                </c:pt>
                <c:pt idx="96">
                  <c:v>814</c:v>
                </c:pt>
                <c:pt idx="97">
                  <c:v>814</c:v>
                </c:pt>
                <c:pt idx="98">
                  <c:v>814</c:v>
                </c:pt>
                <c:pt idx="99">
                  <c:v>814</c:v>
                </c:pt>
                <c:pt idx="100">
                  <c:v>814</c:v>
                </c:pt>
                <c:pt idx="101">
                  <c:v>814</c:v>
                </c:pt>
                <c:pt idx="102">
                  <c:v>814</c:v>
                </c:pt>
                <c:pt idx="103">
                  <c:v>814</c:v>
                </c:pt>
                <c:pt idx="104">
                  <c:v>814</c:v>
                </c:pt>
                <c:pt idx="105">
                  <c:v>814</c:v>
                </c:pt>
                <c:pt idx="106">
                  <c:v>814</c:v>
                </c:pt>
                <c:pt idx="107">
                  <c:v>814</c:v>
                </c:pt>
                <c:pt idx="108">
                  <c:v>814</c:v>
                </c:pt>
                <c:pt idx="109">
                  <c:v>814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A12-43D8-9A07-1CBA511FA01C}"/>
            </c:ext>
          </c:extLst>
        </c:ser>
        <c:ser>
          <c:idx val="4"/>
          <c:order val="4"/>
          <c:tx>
            <c:strRef>
              <c:f>Washington!$J$1</c:f>
              <c:strCache>
                <c:ptCount val="1"/>
                <c:pt idx="0">
                  <c:v>predict_cum_death_04-14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Washington!$J$75:$J$177</c:f>
              <c:numCache>
                <c:formatCode>General</c:formatCode>
                <c:ptCount val="103"/>
                <c:pt idx="10">
                  <c:v>544</c:v>
                </c:pt>
                <c:pt idx="11">
                  <c:v>563</c:v>
                </c:pt>
                <c:pt idx="12">
                  <c:v>580</c:v>
                </c:pt>
                <c:pt idx="13">
                  <c:v>596</c:v>
                </c:pt>
                <c:pt idx="14">
                  <c:v>612</c:v>
                </c:pt>
                <c:pt idx="15">
                  <c:v>627</c:v>
                </c:pt>
                <c:pt idx="16">
                  <c:v>641</c:v>
                </c:pt>
                <c:pt idx="17">
                  <c:v>655</c:v>
                </c:pt>
                <c:pt idx="18">
                  <c:v>667</c:v>
                </c:pt>
                <c:pt idx="19">
                  <c:v>679</c:v>
                </c:pt>
                <c:pt idx="20">
                  <c:v>690</c:v>
                </c:pt>
                <c:pt idx="21">
                  <c:v>701</c:v>
                </c:pt>
                <c:pt idx="22">
                  <c:v>711</c:v>
                </c:pt>
                <c:pt idx="23">
                  <c:v>720</c:v>
                </c:pt>
                <c:pt idx="24">
                  <c:v>729</c:v>
                </c:pt>
                <c:pt idx="25">
                  <c:v>737</c:v>
                </c:pt>
                <c:pt idx="26">
                  <c:v>744</c:v>
                </c:pt>
                <c:pt idx="27">
                  <c:v>751</c:v>
                </c:pt>
                <c:pt idx="28">
                  <c:v>758</c:v>
                </c:pt>
                <c:pt idx="29">
                  <c:v>764</c:v>
                </c:pt>
                <c:pt idx="30">
                  <c:v>769</c:v>
                </c:pt>
                <c:pt idx="31">
                  <c:v>775</c:v>
                </c:pt>
                <c:pt idx="32">
                  <c:v>779</c:v>
                </c:pt>
                <c:pt idx="33">
                  <c:v>784</c:v>
                </c:pt>
                <c:pt idx="34">
                  <c:v>788</c:v>
                </c:pt>
                <c:pt idx="35">
                  <c:v>792</c:v>
                </c:pt>
                <c:pt idx="36">
                  <c:v>795</c:v>
                </c:pt>
                <c:pt idx="37">
                  <c:v>798</c:v>
                </c:pt>
                <c:pt idx="38">
                  <c:v>801</c:v>
                </c:pt>
                <c:pt idx="39">
                  <c:v>804</c:v>
                </c:pt>
                <c:pt idx="40">
                  <c:v>806</c:v>
                </c:pt>
                <c:pt idx="41">
                  <c:v>809</c:v>
                </c:pt>
                <c:pt idx="42">
                  <c:v>811</c:v>
                </c:pt>
                <c:pt idx="43">
                  <c:v>813</c:v>
                </c:pt>
                <c:pt idx="44">
                  <c:v>815</c:v>
                </c:pt>
                <c:pt idx="45">
                  <c:v>816</c:v>
                </c:pt>
                <c:pt idx="46">
                  <c:v>818</c:v>
                </c:pt>
                <c:pt idx="47">
                  <c:v>819</c:v>
                </c:pt>
                <c:pt idx="48">
                  <c:v>820</c:v>
                </c:pt>
                <c:pt idx="49">
                  <c:v>821</c:v>
                </c:pt>
                <c:pt idx="50">
                  <c:v>822</c:v>
                </c:pt>
                <c:pt idx="51">
                  <c:v>823</c:v>
                </c:pt>
                <c:pt idx="52">
                  <c:v>824</c:v>
                </c:pt>
                <c:pt idx="53">
                  <c:v>825</c:v>
                </c:pt>
                <c:pt idx="54">
                  <c:v>826</c:v>
                </c:pt>
                <c:pt idx="55">
                  <c:v>826</c:v>
                </c:pt>
                <c:pt idx="56">
                  <c:v>827</c:v>
                </c:pt>
                <c:pt idx="57">
                  <c:v>827</c:v>
                </c:pt>
                <c:pt idx="58">
                  <c:v>828</c:v>
                </c:pt>
                <c:pt idx="59">
                  <c:v>828</c:v>
                </c:pt>
                <c:pt idx="60">
                  <c:v>829</c:v>
                </c:pt>
                <c:pt idx="61">
                  <c:v>829</c:v>
                </c:pt>
                <c:pt idx="62">
                  <c:v>829</c:v>
                </c:pt>
                <c:pt idx="63">
                  <c:v>829</c:v>
                </c:pt>
                <c:pt idx="64">
                  <c:v>830</c:v>
                </c:pt>
                <c:pt idx="65">
                  <c:v>830</c:v>
                </c:pt>
                <c:pt idx="66">
                  <c:v>830</c:v>
                </c:pt>
                <c:pt idx="67">
                  <c:v>830</c:v>
                </c:pt>
                <c:pt idx="68">
                  <c:v>831</c:v>
                </c:pt>
                <c:pt idx="69">
                  <c:v>831</c:v>
                </c:pt>
                <c:pt idx="70">
                  <c:v>831</c:v>
                </c:pt>
                <c:pt idx="71">
                  <c:v>831</c:v>
                </c:pt>
                <c:pt idx="72">
                  <c:v>831</c:v>
                </c:pt>
                <c:pt idx="73">
                  <c:v>831</c:v>
                </c:pt>
                <c:pt idx="74">
                  <c:v>831</c:v>
                </c:pt>
                <c:pt idx="75">
                  <c:v>831</c:v>
                </c:pt>
                <c:pt idx="76">
                  <c:v>831</c:v>
                </c:pt>
                <c:pt idx="77">
                  <c:v>832</c:v>
                </c:pt>
                <c:pt idx="78">
                  <c:v>832</c:v>
                </c:pt>
                <c:pt idx="79">
                  <c:v>832</c:v>
                </c:pt>
                <c:pt idx="80">
                  <c:v>832</c:v>
                </c:pt>
                <c:pt idx="81">
                  <c:v>832</c:v>
                </c:pt>
                <c:pt idx="82">
                  <c:v>832</c:v>
                </c:pt>
                <c:pt idx="83">
                  <c:v>832</c:v>
                </c:pt>
                <c:pt idx="84">
                  <c:v>832</c:v>
                </c:pt>
                <c:pt idx="85">
                  <c:v>832</c:v>
                </c:pt>
                <c:pt idx="86">
                  <c:v>832</c:v>
                </c:pt>
                <c:pt idx="87">
                  <c:v>832</c:v>
                </c:pt>
                <c:pt idx="88">
                  <c:v>832</c:v>
                </c:pt>
                <c:pt idx="89">
                  <c:v>832</c:v>
                </c:pt>
                <c:pt idx="90">
                  <c:v>832</c:v>
                </c:pt>
                <c:pt idx="91">
                  <c:v>832</c:v>
                </c:pt>
                <c:pt idx="92">
                  <c:v>832</c:v>
                </c:pt>
                <c:pt idx="93">
                  <c:v>832</c:v>
                </c:pt>
                <c:pt idx="94">
                  <c:v>832</c:v>
                </c:pt>
                <c:pt idx="95">
                  <c:v>832</c:v>
                </c:pt>
                <c:pt idx="96">
                  <c:v>832</c:v>
                </c:pt>
                <c:pt idx="97">
                  <c:v>832</c:v>
                </c:pt>
                <c:pt idx="98">
                  <c:v>832</c:v>
                </c:pt>
                <c:pt idx="99">
                  <c:v>832</c:v>
                </c:pt>
                <c:pt idx="100">
                  <c:v>832</c:v>
                </c:pt>
                <c:pt idx="101">
                  <c:v>832</c:v>
                </c:pt>
                <c:pt idx="102">
                  <c:v>832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A12-43D8-9A07-1CBA511FA01C}"/>
            </c:ext>
          </c:extLst>
        </c:ser>
        <c:ser>
          <c:idx val="5"/>
          <c:order val="5"/>
          <c:tx>
            <c:strRef>
              <c:f>Washington!$L$1</c:f>
              <c:strCache>
                <c:ptCount val="1"/>
                <c:pt idx="0">
                  <c:v>predict_cum_death_04-21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Washington!$L$82:$L$177</c:f>
              <c:numCache>
                <c:formatCode>General</c:formatCode>
                <c:ptCount val="96"/>
                <c:pt idx="10">
                  <c:v>655</c:v>
                </c:pt>
                <c:pt idx="11">
                  <c:v>667</c:v>
                </c:pt>
                <c:pt idx="12">
                  <c:v>679</c:v>
                </c:pt>
                <c:pt idx="13">
                  <c:v>691</c:v>
                </c:pt>
                <c:pt idx="14">
                  <c:v>701</c:v>
                </c:pt>
                <c:pt idx="15">
                  <c:v>711</c:v>
                </c:pt>
                <c:pt idx="16">
                  <c:v>721</c:v>
                </c:pt>
                <c:pt idx="17">
                  <c:v>729</c:v>
                </c:pt>
                <c:pt idx="18">
                  <c:v>737</c:v>
                </c:pt>
                <c:pt idx="19">
                  <c:v>745</c:v>
                </c:pt>
                <c:pt idx="20">
                  <c:v>752</c:v>
                </c:pt>
                <c:pt idx="21">
                  <c:v>758</c:v>
                </c:pt>
                <c:pt idx="22">
                  <c:v>765</c:v>
                </c:pt>
                <c:pt idx="23">
                  <c:v>770</c:v>
                </c:pt>
                <c:pt idx="24">
                  <c:v>775</c:v>
                </c:pt>
                <c:pt idx="25">
                  <c:v>780</c:v>
                </c:pt>
                <c:pt idx="26">
                  <c:v>785</c:v>
                </c:pt>
                <c:pt idx="27">
                  <c:v>789</c:v>
                </c:pt>
                <c:pt idx="28">
                  <c:v>793</c:v>
                </c:pt>
                <c:pt idx="29">
                  <c:v>796</c:v>
                </c:pt>
                <c:pt idx="30">
                  <c:v>799</c:v>
                </c:pt>
                <c:pt idx="31">
                  <c:v>802</c:v>
                </c:pt>
                <c:pt idx="32">
                  <c:v>805</c:v>
                </c:pt>
                <c:pt idx="33">
                  <c:v>808</c:v>
                </c:pt>
                <c:pt idx="34">
                  <c:v>810</c:v>
                </c:pt>
                <c:pt idx="35">
                  <c:v>812</c:v>
                </c:pt>
                <c:pt idx="36">
                  <c:v>814</c:v>
                </c:pt>
                <c:pt idx="37">
                  <c:v>816</c:v>
                </c:pt>
                <c:pt idx="38">
                  <c:v>817</c:v>
                </c:pt>
                <c:pt idx="39">
                  <c:v>819</c:v>
                </c:pt>
                <c:pt idx="40">
                  <c:v>820</c:v>
                </c:pt>
                <c:pt idx="41">
                  <c:v>821</c:v>
                </c:pt>
                <c:pt idx="42">
                  <c:v>822</c:v>
                </c:pt>
                <c:pt idx="43">
                  <c:v>823</c:v>
                </c:pt>
                <c:pt idx="44">
                  <c:v>824</c:v>
                </c:pt>
                <c:pt idx="45">
                  <c:v>825</c:v>
                </c:pt>
                <c:pt idx="46">
                  <c:v>826</c:v>
                </c:pt>
                <c:pt idx="47">
                  <c:v>827</c:v>
                </c:pt>
                <c:pt idx="48">
                  <c:v>827</c:v>
                </c:pt>
                <c:pt idx="49">
                  <c:v>828</c:v>
                </c:pt>
                <c:pt idx="50">
                  <c:v>829</c:v>
                </c:pt>
                <c:pt idx="51">
                  <c:v>829</c:v>
                </c:pt>
                <c:pt idx="52">
                  <c:v>829</c:v>
                </c:pt>
                <c:pt idx="53">
                  <c:v>830</c:v>
                </c:pt>
                <c:pt idx="54">
                  <c:v>830</c:v>
                </c:pt>
                <c:pt idx="55">
                  <c:v>831</c:v>
                </c:pt>
                <c:pt idx="56">
                  <c:v>831</c:v>
                </c:pt>
                <c:pt idx="57">
                  <c:v>831</c:v>
                </c:pt>
                <c:pt idx="58">
                  <c:v>831</c:v>
                </c:pt>
                <c:pt idx="59">
                  <c:v>832</c:v>
                </c:pt>
                <c:pt idx="60">
                  <c:v>832</c:v>
                </c:pt>
                <c:pt idx="61">
                  <c:v>832</c:v>
                </c:pt>
                <c:pt idx="62">
                  <c:v>832</c:v>
                </c:pt>
                <c:pt idx="63">
                  <c:v>832</c:v>
                </c:pt>
                <c:pt idx="64">
                  <c:v>832</c:v>
                </c:pt>
                <c:pt idx="65">
                  <c:v>832</c:v>
                </c:pt>
                <c:pt idx="66">
                  <c:v>833</c:v>
                </c:pt>
                <c:pt idx="67">
                  <c:v>833</c:v>
                </c:pt>
                <c:pt idx="68">
                  <c:v>833</c:v>
                </c:pt>
                <c:pt idx="69">
                  <c:v>833</c:v>
                </c:pt>
                <c:pt idx="70">
                  <c:v>833</c:v>
                </c:pt>
                <c:pt idx="71">
                  <c:v>833</c:v>
                </c:pt>
                <c:pt idx="72">
                  <c:v>833</c:v>
                </c:pt>
                <c:pt idx="73">
                  <c:v>833</c:v>
                </c:pt>
                <c:pt idx="74">
                  <c:v>833</c:v>
                </c:pt>
                <c:pt idx="75">
                  <c:v>833</c:v>
                </c:pt>
                <c:pt idx="76">
                  <c:v>833</c:v>
                </c:pt>
                <c:pt idx="77">
                  <c:v>833</c:v>
                </c:pt>
                <c:pt idx="78">
                  <c:v>833</c:v>
                </c:pt>
                <c:pt idx="79">
                  <c:v>833</c:v>
                </c:pt>
                <c:pt idx="80">
                  <c:v>833</c:v>
                </c:pt>
                <c:pt idx="81">
                  <c:v>833</c:v>
                </c:pt>
                <c:pt idx="82">
                  <c:v>833</c:v>
                </c:pt>
                <c:pt idx="83">
                  <c:v>833</c:v>
                </c:pt>
                <c:pt idx="84">
                  <c:v>833</c:v>
                </c:pt>
                <c:pt idx="85">
                  <c:v>833</c:v>
                </c:pt>
                <c:pt idx="86">
                  <c:v>833</c:v>
                </c:pt>
                <c:pt idx="87">
                  <c:v>833</c:v>
                </c:pt>
                <c:pt idx="88">
                  <c:v>833</c:v>
                </c:pt>
                <c:pt idx="89">
                  <c:v>833</c:v>
                </c:pt>
                <c:pt idx="90">
                  <c:v>833</c:v>
                </c:pt>
                <c:pt idx="91">
                  <c:v>833</c:v>
                </c:pt>
                <c:pt idx="92">
                  <c:v>833</c:v>
                </c:pt>
                <c:pt idx="93">
                  <c:v>833</c:v>
                </c:pt>
                <c:pt idx="94">
                  <c:v>833</c:v>
                </c:pt>
                <c:pt idx="95">
                  <c:v>833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A12-43D8-9A07-1CBA511FA01C}"/>
            </c:ext>
          </c:extLst>
        </c:ser>
        <c:ser>
          <c:idx val="6"/>
          <c:order val="6"/>
          <c:tx>
            <c:strRef>
              <c:f>Washington!$P$1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7288756721107865"/>
                  <c:y val="-4.3960733073236724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052772139188954"/>
                      <c:h val="0.117129786912376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5A12-43D8-9A07-1CBA511FA01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12-43D8-9A07-1CBA511FA01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Washington!$P$2:$P$3</c:f>
              <c:numCache>
                <c:formatCode>m/d/yyyy</c:formatCode>
                <c:ptCount val="2"/>
                <c:pt idx="0">
                  <c:v>43927</c:v>
                </c:pt>
                <c:pt idx="1">
                  <c:v>43927</c:v>
                </c:pt>
              </c:numCache>
            </c:numRef>
          </c:xVal>
          <c:yVal>
            <c:numRef>
              <c:f>Washington!$Q$2:$Q$3</c:f>
              <c:numCache>
                <c:formatCode>General</c:formatCode>
                <c:ptCount val="2"/>
                <c:pt idx="0">
                  <c:v>381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A12-43D8-9A07-1CBA511FA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50197708287904186"/>
          <c:y val="0.54950732247588308"/>
          <c:w val="0.47323195150565367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Washington </a:t>
            </a:r>
            <a:r>
              <a:rPr lang="en-US" sz="1800" b="1" dirty="0"/>
              <a:t>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Washington!$C$1</c:f>
              <c:strCache>
                <c:ptCount val="1"/>
                <c:pt idx="0">
                  <c:v>Washington_inc_death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Washington!$A$2:$A$208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Washington!$C$2:$C$208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5</c:v>
                </c:pt>
                <c:pt idx="41">
                  <c:v>1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2</c:v>
                </c:pt>
                <c:pt idx="47">
                  <c:v>1</c:v>
                </c:pt>
                <c:pt idx="48">
                  <c:v>4</c:v>
                </c:pt>
                <c:pt idx="49">
                  <c:v>1</c:v>
                </c:pt>
                <c:pt idx="50">
                  <c:v>7</c:v>
                </c:pt>
                <c:pt idx="51">
                  <c:v>6</c:v>
                </c:pt>
                <c:pt idx="52">
                  <c:v>2</c:v>
                </c:pt>
                <c:pt idx="53">
                  <c:v>1</c:v>
                </c:pt>
                <c:pt idx="54">
                  <c:v>8</c:v>
                </c:pt>
                <c:pt idx="55">
                  <c:v>7</c:v>
                </c:pt>
                <c:pt idx="56">
                  <c:v>12</c:v>
                </c:pt>
                <c:pt idx="57">
                  <c:v>6</c:v>
                </c:pt>
                <c:pt idx="58">
                  <c:v>10</c:v>
                </c:pt>
                <c:pt idx="59">
                  <c:v>11</c:v>
                </c:pt>
                <c:pt idx="60">
                  <c:v>3</c:v>
                </c:pt>
                <c:pt idx="61">
                  <c:v>12</c:v>
                </c:pt>
                <c:pt idx="62">
                  <c:v>7</c:v>
                </c:pt>
                <c:pt idx="63">
                  <c:v>17</c:v>
                </c:pt>
                <c:pt idx="64">
                  <c:v>17</c:v>
                </c:pt>
                <c:pt idx="65">
                  <c:v>7</c:v>
                </c:pt>
                <c:pt idx="66">
                  <c:v>31</c:v>
                </c:pt>
                <c:pt idx="67">
                  <c:v>10</c:v>
                </c:pt>
                <c:pt idx="68">
                  <c:v>7</c:v>
                </c:pt>
                <c:pt idx="69">
                  <c:v>20</c:v>
                </c:pt>
                <c:pt idx="70">
                  <c:v>9</c:v>
                </c:pt>
                <c:pt idx="71">
                  <c:v>37</c:v>
                </c:pt>
                <c:pt idx="72">
                  <c:v>20</c:v>
                </c:pt>
                <c:pt idx="73">
                  <c:v>24</c:v>
                </c:pt>
                <c:pt idx="74">
                  <c:v>21</c:v>
                </c:pt>
                <c:pt idx="75">
                  <c:v>45</c:v>
                </c:pt>
                <c:pt idx="76">
                  <c:v>19</c:v>
                </c:pt>
                <c:pt idx="77">
                  <c:v>26</c:v>
                </c:pt>
                <c:pt idx="78">
                  <c:v>30</c:v>
                </c:pt>
                <c:pt idx="79">
                  <c:v>27</c:v>
                </c:pt>
                <c:pt idx="80">
                  <c:v>12</c:v>
                </c:pt>
                <c:pt idx="81">
                  <c:v>11</c:v>
                </c:pt>
                <c:pt idx="82">
                  <c:v>7</c:v>
                </c:pt>
                <c:pt idx="83">
                  <c:v>17</c:v>
                </c:pt>
                <c:pt idx="84">
                  <c:v>22</c:v>
                </c:pt>
                <c:pt idx="85">
                  <c:v>27</c:v>
                </c:pt>
                <c:pt idx="86">
                  <c:v>24</c:v>
                </c:pt>
                <c:pt idx="87">
                  <c:v>10</c:v>
                </c:pt>
                <c:pt idx="88">
                  <c:v>23</c:v>
                </c:pt>
                <c:pt idx="89">
                  <c:v>7</c:v>
                </c:pt>
                <c:pt idx="90">
                  <c:v>21</c:v>
                </c:pt>
                <c:pt idx="91">
                  <c:v>22</c:v>
                </c:pt>
                <c:pt idx="92">
                  <c:v>25</c:v>
                </c:pt>
                <c:pt idx="93">
                  <c:v>11</c:v>
                </c:pt>
                <c:pt idx="94">
                  <c:v>15</c:v>
                </c:pt>
                <c:pt idx="95">
                  <c:v>12</c:v>
                </c:pt>
                <c:pt idx="96">
                  <c:v>15</c:v>
                </c:pt>
                <c:pt idx="97">
                  <c:v>22</c:v>
                </c:pt>
                <c:pt idx="98">
                  <c:v>15</c:v>
                </c:pt>
                <c:pt idx="99">
                  <c:v>13</c:v>
                </c:pt>
                <c:pt idx="100">
                  <c:v>10</c:v>
                </c:pt>
                <c:pt idx="101">
                  <c:v>6</c:v>
                </c:pt>
                <c:pt idx="102">
                  <c:v>4</c:v>
                </c:pt>
                <c:pt idx="103">
                  <c:v>7</c:v>
                </c:pt>
                <c:pt idx="104">
                  <c:v>21</c:v>
                </c:pt>
                <c:pt idx="105">
                  <c:v>8</c:v>
                </c:pt>
                <c:pt idx="106">
                  <c:v>21</c:v>
                </c:pt>
                <c:pt idx="107">
                  <c:v>14</c:v>
                </c:pt>
                <c:pt idx="108">
                  <c:v>16</c:v>
                </c:pt>
                <c:pt idx="109">
                  <c:v>10</c:v>
                </c:pt>
                <c:pt idx="110">
                  <c:v>14</c:v>
                </c:pt>
                <c:pt idx="111">
                  <c:v>17</c:v>
                </c:pt>
                <c:pt idx="112">
                  <c:v>12</c:v>
                </c:pt>
                <c:pt idx="113">
                  <c:v>9</c:v>
                </c:pt>
                <c:pt idx="114">
                  <c:v>8</c:v>
                </c:pt>
                <c:pt idx="115">
                  <c:v>8</c:v>
                </c:pt>
                <c:pt idx="116">
                  <c:v>2</c:v>
                </c:pt>
                <c:pt idx="117">
                  <c:v>1</c:v>
                </c:pt>
                <c:pt idx="118">
                  <c:v>29</c:v>
                </c:pt>
                <c:pt idx="119">
                  <c:v>6</c:v>
                </c:pt>
                <c:pt idx="120">
                  <c:v>7</c:v>
                </c:pt>
                <c:pt idx="121">
                  <c:v>6</c:v>
                </c:pt>
                <c:pt idx="122">
                  <c:v>0</c:v>
                </c:pt>
                <c:pt idx="123">
                  <c:v>11</c:v>
                </c:pt>
                <c:pt idx="124">
                  <c:v>9</c:v>
                </c:pt>
                <c:pt idx="125">
                  <c:v>8</c:v>
                </c:pt>
                <c:pt idx="126">
                  <c:v>17</c:v>
                </c:pt>
                <c:pt idx="127">
                  <c:v>11</c:v>
                </c:pt>
                <c:pt idx="128">
                  <c:v>5</c:v>
                </c:pt>
                <c:pt idx="129">
                  <c:v>7</c:v>
                </c:pt>
                <c:pt idx="130">
                  <c:v>0</c:v>
                </c:pt>
                <c:pt idx="131">
                  <c:v>5</c:v>
                </c:pt>
                <c:pt idx="132">
                  <c:v>6</c:v>
                </c:pt>
                <c:pt idx="133">
                  <c:v>6</c:v>
                </c:pt>
                <c:pt idx="134">
                  <c:v>3</c:v>
                </c:pt>
                <c:pt idx="135">
                  <c:v>11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15</c:v>
                </c:pt>
                <c:pt idx="140">
                  <c:v>0</c:v>
                </c:pt>
                <c:pt idx="141">
                  <c:v>18</c:v>
                </c:pt>
                <c:pt idx="142">
                  <c:v>10</c:v>
                </c:pt>
                <c:pt idx="143">
                  <c:v>9</c:v>
                </c:pt>
                <c:pt idx="144">
                  <c:v>4</c:v>
                </c:pt>
                <c:pt idx="145">
                  <c:v>3</c:v>
                </c:pt>
                <c:pt idx="146">
                  <c:v>11</c:v>
                </c:pt>
                <c:pt idx="147">
                  <c:v>0</c:v>
                </c:pt>
                <c:pt idx="148">
                  <c:v>19</c:v>
                </c:pt>
                <c:pt idx="149">
                  <c:v>10</c:v>
                </c:pt>
                <c:pt idx="150">
                  <c:v>10</c:v>
                </c:pt>
                <c:pt idx="151">
                  <c:v>5</c:v>
                </c:pt>
                <c:pt idx="152">
                  <c:v>6</c:v>
                </c:pt>
                <c:pt idx="153">
                  <c:v>8</c:v>
                </c:pt>
                <c:pt idx="154">
                  <c:v>9</c:v>
                </c:pt>
                <c:pt idx="155">
                  <c:v>7</c:v>
                </c:pt>
                <c:pt idx="156">
                  <c:v>4</c:v>
                </c:pt>
                <c:pt idx="157">
                  <c:v>6</c:v>
                </c:pt>
                <c:pt idx="158">
                  <c:v>0</c:v>
                </c:pt>
                <c:pt idx="159">
                  <c:v>10</c:v>
                </c:pt>
                <c:pt idx="160">
                  <c:v>12</c:v>
                </c:pt>
                <c:pt idx="161">
                  <c:v>7</c:v>
                </c:pt>
                <c:pt idx="162">
                  <c:v>3</c:v>
                </c:pt>
                <c:pt idx="163">
                  <c:v>10</c:v>
                </c:pt>
                <c:pt idx="164">
                  <c:v>2</c:v>
                </c:pt>
                <c:pt idx="165">
                  <c:v>5</c:v>
                </c:pt>
                <c:pt idx="166">
                  <c:v>10</c:v>
                </c:pt>
                <c:pt idx="167">
                  <c:v>15</c:v>
                </c:pt>
                <c:pt idx="168">
                  <c:v>10</c:v>
                </c:pt>
                <c:pt idx="169">
                  <c:v>15</c:v>
                </c:pt>
                <c:pt idx="170">
                  <c:v>15</c:v>
                </c:pt>
                <c:pt idx="171">
                  <c:v>0</c:v>
                </c:pt>
                <c:pt idx="172">
                  <c:v>14</c:v>
                </c:pt>
                <c:pt idx="173">
                  <c:v>0</c:v>
                </c:pt>
                <c:pt idx="174">
                  <c:v>5</c:v>
                </c:pt>
                <c:pt idx="175">
                  <c:v>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D2-4790-BF4F-3F4E144AFF19}"/>
            </c:ext>
          </c:extLst>
        </c:ser>
        <c:ser>
          <c:idx val="1"/>
          <c:order val="1"/>
          <c:tx>
            <c:strRef>
              <c:f>Washington!$E$1</c:f>
              <c:strCache>
                <c:ptCount val="1"/>
                <c:pt idx="0">
                  <c:v>predict_inc_death_03-24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Washington!$A$66:$A$177</c:f>
              <c:numCache>
                <c:formatCode>m/d/yyyy</c:formatCode>
                <c:ptCount val="112"/>
                <c:pt idx="0">
                  <c:v>43916</c:v>
                </c:pt>
                <c:pt idx="1">
                  <c:v>43917</c:v>
                </c:pt>
                <c:pt idx="2">
                  <c:v>43918</c:v>
                </c:pt>
                <c:pt idx="3">
                  <c:v>43919</c:v>
                </c:pt>
                <c:pt idx="4">
                  <c:v>43920</c:v>
                </c:pt>
                <c:pt idx="5">
                  <c:v>43921</c:v>
                </c:pt>
                <c:pt idx="6">
                  <c:v>43922</c:v>
                </c:pt>
                <c:pt idx="7">
                  <c:v>43923</c:v>
                </c:pt>
                <c:pt idx="8">
                  <c:v>43924</c:v>
                </c:pt>
                <c:pt idx="9">
                  <c:v>43925</c:v>
                </c:pt>
                <c:pt idx="10">
                  <c:v>43926</c:v>
                </c:pt>
                <c:pt idx="11">
                  <c:v>43927</c:v>
                </c:pt>
                <c:pt idx="12">
                  <c:v>43928</c:v>
                </c:pt>
                <c:pt idx="13">
                  <c:v>43929</c:v>
                </c:pt>
                <c:pt idx="14">
                  <c:v>43930</c:v>
                </c:pt>
                <c:pt idx="15">
                  <c:v>43931</c:v>
                </c:pt>
                <c:pt idx="16">
                  <c:v>43932</c:v>
                </c:pt>
                <c:pt idx="17">
                  <c:v>43933</c:v>
                </c:pt>
                <c:pt idx="18">
                  <c:v>43934</c:v>
                </c:pt>
                <c:pt idx="19">
                  <c:v>43935</c:v>
                </c:pt>
                <c:pt idx="20">
                  <c:v>43936</c:v>
                </c:pt>
                <c:pt idx="21">
                  <c:v>43937</c:v>
                </c:pt>
                <c:pt idx="22">
                  <c:v>43938</c:v>
                </c:pt>
                <c:pt idx="23">
                  <c:v>43939</c:v>
                </c:pt>
                <c:pt idx="24">
                  <c:v>43940</c:v>
                </c:pt>
                <c:pt idx="25">
                  <c:v>43941</c:v>
                </c:pt>
                <c:pt idx="26">
                  <c:v>43942</c:v>
                </c:pt>
                <c:pt idx="27">
                  <c:v>43943</c:v>
                </c:pt>
                <c:pt idx="28">
                  <c:v>43944</c:v>
                </c:pt>
                <c:pt idx="29">
                  <c:v>43945</c:v>
                </c:pt>
                <c:pt idx="30">
                  <c:v>43946</c:v>
                </c:pt>
                <c:pt idx="31">
                  <c:v>43947</c:v>
                </c:pt>
                <c:pt idx="32">
                  <c:v>43948</c:v>
                </c:pt>
                <c:pt idx="33">
                  <c:v>43949</c:v>
                </c:pt>
                <c:pt idx="34">
                  <c:v>43950</c:v>
                </c:pt>
                <c:pt idx="35">
                  <c:v>43951</c:v>
                </c:pt>
                <c:pt idx="36">
                  <c:v>43952</c:v>
                </c:pt>
                <c:pt idx="37">
                  <c:v>43953</c:v>
                </c:pt>
                <c:pt idx="38">
                  <c:v>43954</c:v>
                </c:pt>
                <c:pt idx="39">
                  <c:v>43955</c:v>
                </c:pt>
                <c:pt idx="40">
                  <c:v>43956</c:v>
                </c:pt>
                <c:pt idx="41">
                  <c:v>43957</c:v>
                </c:pt>
                <c:pt idx="42">
                  <c:v>43958</c:v>
                </c:pt>
                <c:pt idx="43">
                  <c:v>43959</c:v>
                </c:pt>
                <c:pt idx="44">
                  <c:v>43960</c:v>
                </c:pt>
                <c:pt idx="45">
                  <c:v>43961</c:v>
                </c:pt>
                <c:pt idx="46">
                  <c:v>43962</c:v>
                </c:pt>
                <c:pt idx="47">
                  <c:v>43963</c:v>
                </c:pt>
                <c:pt idx="48">
                  <c:v>43964</c:v>
                </c:pt>
                <c:pt idx="49">
                  <c:v>43965</c:v>
                </c:pt>
                <c:pt idx="50">
                  <c:v>43966</c:v>
                </c:pt>
                <c:pt idx="51">
                  <c:v>43967</c:v>
                </c:pt>
                <c:pt idx="52">
                  <c:v>43968</c:v>
                </c:pt>
                <c:pt idx="53">
                  <c:v>43969</c:v>
                </c:pt>
                <c:pt idx="54">
                  <c:v>43970</c:v>
                </c:pt>
                <c:pt idx="55">
                  <c:v>43971</c:v>
                </c:pt>
                <c:pt idx="56">
                  <c:v>43972</c:v>
                </c:pt>
                <c:pt idx="57">
                  <c:v>43973</c:v>
                </c:pt>
                <c:pt idx="58">
                  <c:v>43974</c:v>
                </c:pt>
                <c:pt idx="59">
                  <c:v>43975</c:v>
                </c:pt>
                <c:pt idx="60">
                  <c:v>43976</c:v>
                </c:pt>
                <c:pt idx="61">
                  <c:v>43977</c:v>
                </c:pt>
                <c:pt idx="62">
                  <c:v>43978</c:v>
                </c:pt>
                <c:pt idx="63">
                  <c:v>43979</c:v>
                </c:pt>
                <c:pt idx="64">
                  <c:v>43980</c:v>
                </c:pt>
                <c:pt idx="65">
                  <c:v>43981</c:v>
                </c:pt>
                <c:pt idx="66">
                  <c:v>43982</c:v>
                </c:pt>
                <c:pt idx="67">
                  <c:v>43983</c:v>
                </c:pt>
                <c:pt idx="68">
                  <c:v>43984</c:v>
                </c:pt>
                <c:pt idx="69">
                  <c:v>43985</c:v>
                </c:pt>
                <c:pt idx="70">
                  <c:v>43986</c:v>
                </c:pt>
                <c:pt idx="71">
                  <c:v>43987</c:v>
                </c:pt>
                <c:pt idx="72">
                  <c:v>43988</c:v>
                </c:pt>
                <c:pt idx="73">
                  <c:v>43989</c:v>
                </c:pt>
                <c:pt idx="74">
                  <c:v>43990</c:v>
                </c:pt>
                <c:pt idx="75">
                  <c:v>43991</c:v>
                </c:pt>
                <c:pt idx="76">
                  <c:v>43992</c:v>
                </c:pt>
                <c:pt idx="77">
                  <c:v>43993</c:v>
                </c:pt>
                <c:pt idx="78">
                  <c:v>43994</c:v>
                </c:pt>
                <c:pt idx="79">
                  <c:v>43995</c:v>
                </c:pt>
                <c:pt idx="80">
                  <c:v>43996</c:v>
                </c:pt>
                <c:pt idx="81">
                  <c:v>43997</c:v>
                </c:pt>
                <c:pt idx="82">
                  <c:v>43998</c:v>
                </c:pt>
                <c:pt idx="83">
                  <c:v>43999</c:v>
                </c:pt>
                <c:pt idx="84">
                  <c:v>44000</c:v>
                </c:pt>
                <c:pt idx="85">
                  <c:v>44001</c:v>
                </c:pt>
                <c:pt idx="86">
                  <c:v>44002</c:v>
                </c:pt>
                <c:pt idx="87">
                  <c:v>44003</c:v>
                </c:pt>
                <c:pt idx="88">
                  <c:v>44004</c:v>
                </c:pt>
                <c:pt idx="89">
                  <c:v>44005</c:v>
                </c:pt>
                <c:pt idx="90">
                  <c:v>44006</c:v>
                </c:pt>
                <c:pt idx="91">
                  <c:v>44007</c:v>
                </c:pt>
                <c:pt idx="92">
                  <c:v>44008</c:v>
                </c:pt>
                <c:pt idx="93">
                  <c:v>44009</c:v>
                </c:pt>
                <c:pt idx="94">
                  <c:v>44010</c:v>
                </c:pt>
                <c:pt idx="95">
                  <c:v>44011</c:v>
                </c:pt>
                <c:pt idx="96">
                  <c:v>44012</c:v>
                </c:pt>
                <c:pt idx="97">
                  <c:v>44013</c:v>
                </c:pt>
                <c:pt idx="98">
                  <c:v>44014</c:v>
                </c:pt>
                <c:pt idx="99">
                  <c:v>44015</c:v>
                </c:pt>
                <c:pt idx="100">
                  <c:v>44016</c:v>
                </c:pt>
                <c:pt idx="101">
                  <c:v>44017</c:v>
                </c:pt>
                <c:pt idx="102">
                  <c:v>44018</c:v>
                </c:pt>
                <c:pt idx="103">
                  <c:v>44019</c:v>
                </c:pt>
                <c:pt idx="104">
                  <c:v>44020</c:v>
                </c:pt>
                <c:pt idx="105">
                  <c:v>44021</c:v>
                </c:pt>
                <c:pt idx="106">
                  <c:v>44022</c:v>
                </c:pt>
                <c:pt idx="107">
                  <c:v>44023</c:v>
                </c:pt>
                <c:pt idx="108">
                  <c:v>44024</c:v>
                </c:pt>
                <c:pt idx="109">
                  <c:v>44025</c:v>
                </c:pt>
                <c:pt idx="110">
                  <c:v>44026</c:v>
                </c:pt>
                <c:pt idx="111">
                  <c:v>44027</c:v>
                </c:pt>
              </c:numCache>
            </c:numRef>
          </c:xVal>
          <c:yVal>
            <c:numRef>
              <c:f>Washington!$E$66:$E$177</c:f>
              <c:numCache>
                <c:formatCode>General</c:formatCode>
                <c:ptCount val="112"/>
                <c:pt idx="0">
                  <c:v>28</c:v>
                </c:pt>
                <c:pt idx="1">
                  <c:v>30</c:v>
                </c:pt>
                <c:pt idx="2">
                  <c:v>31</c:v>
                </c:pt>
                <c:pt idx="3">
                  <c:v>34</c:v>
                </c:pt>
                <c:pt idx="4">
                  <c:v>36</c:v>
                </c:pt>
                <c:pt idx="5">
                  <c:v>37</c:v>
                </c:pt>
                <c:pt idx="6">
                  <c:v>38</c:v>
                </c:pt>
                <c:pt idx="7">
                  <c:v>40</c:v>
                </c:pt>
                <c:pt idx="8">
                  <c:v>39</c:v>
                </c:pt>
                <c:pt idx="9">
                  <c:v>40</c:v>
                </c:pt>
                <c:pt idx="10">
                  <c:v>41</c:v>
                </c:pt>
                <c:pt idx="11">
                  <c:v>40</c:v>
                </c:pt>
                <c:pt idx="12">
                  <c:v>40</c:v>
                </c:pt>
                <c:pt idx="13">
                  <c:v>39</c:v>
                </c:pt>
                <c:pt idx="14">
                  <c:v>39</c:v>
                </c:pt>
                <c:pt idx="15">
                  <c:v>37</c:v>
                </c:pt>
                <c:pt idx="16">
                  <c:v>37</c:v>
                </c:pt>
                <c:pt idx="17">
                  <c:v>36</c:v>
                </c:pt>
                <c:pt idx="18">
                  <c:v>35</c:v>
                </c:pt>
                <c:pt idx="19">
                  <c:v>33</c:v>
                </c:pt>
                <c:pt idx="20">
                  <c:v>32</c:v>
                </c:pt>
                <c:pt idx="21">
                  <c:v>31</c:v>
                </c:pt>
                <c:pt idx="22">
                  <c:v>30</c:v>
                </c:pt>
                <c:pt idx="23">
                  <c:v>28</c:v>
                </c:pt>
                <c:pt idx="24">
                  <c:v>27</c:v>
                </c:pt>
                <c:pt idx="25">
                  <c:v>25</c:v>
                </c:pt>
                <c:pt idx="26">
                  <c:v>24</c:v>
                </c:pt>
                <c:pt idx="27">
                  <c:v>23</c:v>
                </c:pt>
                <c:pt idx="28">
                  <c:v>22</c:v>
                </c:pt>
                <c:pt idx="29">
                  <c:v>20</c:v>
                </c:pt>
                <c:pt idx="30">
                  <c:v>19</c:v>
                </c:pt>
                <c:pt idx="31">
                  <c:v>18</c:v>
                </c:pt>
                <c:pt idx="32">
                  <c:v>17</c:v>
                </c:pt>
                <c:pt idx="33">
                  <c:v>15</c:v>
                </c:pt>
                <c:pt idx="34">
                  <c:v>15</c:v>
                </c:pt>
                <c:pt idx="35">
                  <c:v>13</c:v>
                </c:pt>
                <c:pt idx="36">
                  <c:v>13</c:v>
                </c:pt>
                <c:pt idx="37">
                  <c:v>12</c:v>
                </c:pt>
                <c:pt idx="38">
                  <c:v>11</c:v>
                </c:pt>
                <c:pt idx="39">
                  <c:v>10</c:v>
                </c:pt>
                <c:pt idx="40">
                  <c:v>10</c:v>
                </c:pt>
                <c:pt idx="41">
                  <c:v>8</c:v>
                </c:pt>
                <c:pt idx="42">
                  <c:v>9</c:v>
                </c:pt>
                <c:pt idx="43">
                  <c:v>7</c:v>
                </c:pt>
                <c:pt idx="44">
                  <c:v>7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D2-4790-BF4F-3F4E144AFF19}"/>
            </c:ext>
          </c:extLst>
        </c:ser>
        <c:ser>
          <c:idx val="2"/>
          <c:order val="2"/>
          <c:tx>
            <c:strRef>
              <c:f>Washington!$G$1</c:f>
              <c:strCache>
                <c:ptCount val="1"/>
                <c:pt idx="0">
                  <c:v>predict_inc_death_03-31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Washington!$A$73:$A$177</c:f>
              <c:numCache>
                <c:formatCode>m/d/yyyy</c:formatCode>
                <c:ptCount val="105"/>
                <c:pt idx="0">
                  <c:v>43923</c:v>
                </c:pt>
                <c:pt idx="1">
                  <c:v>43924</c:v>
                </c:pt>
                <c:pt idx="2">
                  <c:v>43925</c:v>
                </c:pt>
                <c:pt idx="3">
                  <c:v>43926</c:v>
                </c:pt>
                <c:pt idx="4">
                  <c:v>43927</c:v>
                </c:pt>
                <c:pt idx="5">
                  <c:v>43928</c:v>
                </c:pt>
                <c:pt idx="6">
                  <c:v>43929</c:v>
                </c:pt>
                <c:pt idx="7">
                  <c:v>43930</c:v>
                </c:pt>
                <c:pt idx="8">
                  <c:v>43931</c:v>
                </c:pt>
                <c:pt idx="9">
                  <c:v>43932</c:v>
                </c:pt>
                <c:pt idx="10">
                  <c:v>43933</c:v>
                </c:pt>
                <c:pt idx="11">
                  <c:v>43934</c:v>
                </c:pt>
                <c:pt idx="12">
                  <c:v>43935</c:v>
                </c:pt>
                <c:pt idx="13">
                  <c:v>43936</c:v>
                </c:pt>
                <c:pt idx="14">
                  <c:v>43937</c:v>
                </c:pt>
                <c:pt idx="15">
                  <c:v>43938</c:v>
                </c:pt>
                <c:pt idx="16">
                  <c:v>43939</c:v>
                </c:pt>
                <c:pt idx="17">
                  <c:v>43940</c:v>
                </c:pt>
                <c:pt idx="18">
                  <c:v>43941</c:v>
                </c:pt>
                <c:pt idx="19">
                  <c:v>43942</c:v>
                </c:pt>
                <c:pt idx="20">
                  <c:v>43943</c:v>
                </c:pt>
                <c:pt idx="21">
                  <c:v>43944</c:v>
                </c:pt>
                <c:pt idx="22">
                  <c:v>43945</c:v>
                </c:pt>
                <c:pt idx="23">
                  <c:v>43946</c:v>
                </c:pt>
                <c:pt idx="24">
                  <c:v>43947</c:v>
                </c:pt>
                <c:pt idx="25">
                  <c:v>43948</c:v>
                </c:pt>
                <c:pt idx="26">
                  <c:v>43949</c:v>
                </c:pt>
                <c:pt idx="27">
                  <c:v>43950</c:v>
                </c:pt>
                <c:pt idx="28">
                  <c:v>43951</c:v>
                </c:pt>
                <c:pt idx="29">
                  <c:v>43952</c:v>
                </c:pt>
                <c:pt idx="30">
                  <c:v>43953</c:v>
                </c:pt>
                <c:pt idx="31">
                  <c:v>43954</c:v>
                </c:pt>
                <c:pt idx="32">
                  <c:v>43955</c:v>
                </c:pt>
                <c:pt idx="33">
                  <c:v>43956</c:v>
                </c:pt>
                <c:pt idx="34">
                  <c:v>43957</c:v>
                </c:pt>
                <c:pt idx="35">
                  <c:v>43958</c:v>
                </c:pt>
                <c:pt idx="36">
                  <c:v>43959</c:v>
                </c:pt>
                <c:pt idx="37">
                  <c:v>43960</c:v>
                </c:pt>
                <c:pt idx="38">
                  <c:v>43961</c:v>
                </c:pt>
                <c:pt idx="39">
                  <c:v>43962</c:v>
                </c:pt>
                <c:pt idx="40">
                  <c:v>43963</c:v>
                </c:pt>
                <c:pt idx="41">
                  <c:v>43964</c:v>
                </c:pt>
                <c:pt idx="42">
                  <c:v>43965</c:v>
                </c:pt>
                <c:pt idx="43">
                  <c:v>43966</c:v>
                </c:pt>
                <c:pt idx="44">
                  <c:v>43967</c:v>
                </c:pt>
                <c:pt idx="45">
                  <c:v>43968</c:v>
                </c:pt>
                <c:pt idx="46">
                  <c:v>43969</c:v>
                </c:pt>
                <c:pt idx="47">
                  <c:v>43970</c:v>
                </c:pt>
                <c:pt idx="48">
                  <c:v>43971</c:v>
                </c:pt>
                <c:pt idx="49">
                  <c:v>43972</c:v>
                </c:pt>
                <c:pt idx="50">
                  <c:v>43973</c:v>
                </c:pt>
                <c:pt idx="51">
                  <c:v>43974</c:v>
                </c:pt>
                <c:pt idx="52">
                  <c:v>43975</c:v>
                </c:pt>
                <c:pt idx="53">
                  <c:v>43976</c:v>
                </c:pt>
                <c:pt idx="54">
                  <c:v>43977</c:v>
                </c:pt>
                <c:pt idx="55">
                  <c:v>43978</c:v>
                </c:pt>
                <c:pt idx="56">
                  <c:v>43979</c:v>
                </c:pt>
                <c:pt idx="57">
                  <c:v>43980</c:v>
                </c:pt>
                <c:pt idx="58">
                  <c:v>43981</c:v>
                </c:pt>
                <c:pt idx="59">
                  <c:v>43982</c:v>
                </c:pt>
                <c:pt idx="60">
                  <c:v>43983</c:v>
                </c:pt>
                <c:pt idx="61">
                  <c:v>43984</c:v>
                </c:pt>
                <c:pt idx="62">
                  <c:v>43985</c:v>
                </c:pt>
                <c:pt idx="63">
                  <c:v>43986</c:v>
                </c:pt>
                <c:pt idx="64">
                  <c:v>43987</c:v>
                </c:pt>
                <c:pt idx="65">
                  <c:v>43988</c:v>
                </c:pt>
                <c:pt idx="66">
                  <c:v>43989</c:v>
                </c:pt>
                <c:pt idx="67">
                  <c:v>43990</c:v>
                </c:pt>
                <c:pt idx="68">
                  <c:v>43991</c:v>
                </c:pt>
                <c:pt idx="69">
                  <c:v>43992</c:v>
                </c:pt>
                <c:pt idx="70">
                  <c:v>43993</c:v>
                </c:pt>
                <c:pt idx="71">
                  <c:v>43994</c:v>
                </c:pt>
                <c:pt idx="72">
                  <c:v>43995</c:v>
                </c:pt>
                <c:pt idx="73">
                  <c:v>43996</c:v>
                </c:pt>
                <c:pt idx="74">
                  <c:v>43997</c:v>
                </c:pt>
                <c:pt idx="75">
                  <c:v>43998</c:v>
                </c:pt>
                <c:pt idx="76">
                  <c:v>43999</c:v>
                </c:pt>
                <c:pt idx="77">
                  <c:v>44000</c:v>
                </c:pt>
                <c:pt idx="78">
                  <c:v>44001</c:v>
                </c:pt>
                <c:pt idx="79">
                  <c:v>44002</c:v>
                </c:pt>
                <c:pt idx="80">
                  <c:v>44003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44009</c:v>
                </c:pt>
                <c:pt idx="87">
                  <c:v>44010</c:v>
                </c:pt>
                <c:pt idx="88">
                  <c:v>44011</c:v>
                </c:pt>
                <c:pt idx="89">
                  <c:v>44012</c:v>
                </c:pt>
                <c:pt idx="90">
                  <c:v>44013</c:v>
                </c:pt>
                <c:pt idx="91">
                  <c:v>44014</c:v>
                </c:pt>
                <c:pt idx="92">
                  <c:v>44015</c:v>
                </c:pt>
                <c:pt idx="93">
                  <c:v>44016</c:v>
                </c:pt>
                <c:pt idx="94">
                  <c:v>44017</c:v>
                </c:pt>
                <c:pt idx="95">
                  <c:v>44018</c:v>
                </c:pt>
                <c:pt idx="96">
                  <c:v>44019</c:v>
                </c:pt>
                <c:pt idx="97">
                  <c:v>44020</c:v>
                </c:pt>
                <c:pt idx="98">
                  <c:v>44021</c:v>
                </c:pt>
                <c:pt idx="99">
                  <c:v>44022</c:v>
                </c:pt>
                <c:pt idx="100">
                  <c:v>44023</c:v>
                </c:pt>
                <c:pt idx="101">
                  <c:v>44024</c:v>
                </c:pt>
                <c:pt idx="102">
                  <c:v>44025</c:v>
                </c:pt>
                <c:pt idx="103">
                  <c:v>44026</c:v>
                </c:pt>
                <c:pt idx="104">
                  <c:v>44027</c:v>
                </c:pt>
              </c:numCache>
            </c:numRef>
          </c:xVal>
          <c:yVal>
            <c:numRef>
              <c:f>Washington!$G$73:$G$177</c:f>
              <c:numCache>
                <c:formatCode>General</c:formatCode>
                <c:ptCount val="105"/>
                <c:pt idx="0">
                  <c:v>24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24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22</c:v>
                </c:pt>
                <c:pt idx="9">
                  <c:v>23</c:v>
                </c:pt>
                <c:pt idx="10">
                  <c:v>21</c:v>
                </c:pt>
                <c:pt idx="11">
                  <c:v>21</c:v>
                </c:pt>
                <c:pt idx="12">
                  <c:v>20</c:v>
                </c:pt>
                <c:pt idx="13">
                  <c:v>19</c:v>
                </c:pt>
                <c:pt idx="14">
                  <c:v>18</c:v>
                </c:pt>
                <c:pt idx="15">
                  <c:v>18</c:v>
                </c:pt>
                <c:pt idx="16">
                  <c:v>16</c:v>
                </c:pt>
                <c:pt idx="17">
                  <c:v>16</c:v>
                </c:pt>
                <c:pt idx="18">
                  <c:v>15</c:v>
                </c:pt>
                <c:pt idx="19">
                  <c:v>14</c:v>
                </c:pt>
                <c:pt idx="20">
                  <c:v>14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9</c:v>
                </c:pt>
                <c:pt idx="26">
                  <c:v>10</c:v>
                </c:pt>
                <c:pt idx="27">
                  <c:v>8</c:v>
                </c:pt>
                <c:pt idx="28">
                  <c:v>8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6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ED2-4790-BF4F-3F4E144AFF19}"/>
            </c:ext>
          </c:extLst>
        </c:ser>
        <c:ser>
          <c:idx val="3"/>
          <c:order val="3"/>
          <c:tx>
            <c:strRef>
              <c:f>Washington!$I$1</c:f>
              <c:strCache>
                <c:ptCount val="1"/>
                <c:pt idx="0">
                  <c:v>predict_inc_death_04-07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Washington!$A$80:$A$177</c:f>
              <c:numCache>
                <c:formatCode>m/d/yyyy</c:formatCode>
                <c:ptCount val="98"/>
                <c:pt idx="0">
                  <c:v>43930</c:v>
                </c:pt>
                <c:pt idx="1">
                  <c:v>43931</c:v>
                </c:pt>
                <c:pt idx="2">
                  <c:v>43932</c:v>
                </c:pt>
                <c:pt idx="3">
                  <c:v>43933</c:v>
                </c:pt>
                <c:pt idx="4">
                  <c:v>43934</c:v>
                </c:pt>
                <c:pt idx="5">
                  <c:v>43935</c:v>
                </c:pt>
                <c:pt idx="6">
                  <c:v>43936</c:v>
                </c:pt>
                <c:pt idx="7">
                  <c:v>43937</c:v>
                </c:pt>
                <c:pt idx="8">
                  <c:v>43938</c:v>
                </c:pt>
                <c:pt idx="9">
                  <c:v>43939</c:v>
                </c:pt>
                <c:pt idx="10">
                  <c:v>43940</c:v>
                </c:pt>
                <c:pt idx="11">
                  <c:v>43941</c:v>
                </c:pt>
                <c:pt idx="12">
                  <c:v>43942</c:v>
                </c:pt>
                <c:pt idx="13">
                  <c:v>43943</c:v>
                </c:pt>
                <c:pt idx="14">
                  <c:v>43944</c:v>
                </c:pt>
                <c:pt idx="15">
                  <c:v>43945</c:v>
                </c:pt>
                <c:pt idx="16">
                  <c:v>43946</c:v>
                </c:pt>
                <c:pt idx="17">
                  <c:v>43947</c:v>
                </c:pt>
                <c:pt idx="18">
                  <c:v>43948</c:v>
                </c:pt>
                <c:pt idx="19">
                  <c:v>43949</c:v>
                </c:pt>
                <c:pt idx="20">
                  <c:v>43950</c:v>
                </c:pt>
                <c:pt idx="21">
                  <c:v>43951</c:v>
                </c:pt>
                <c:pt idx="22">
                  <c:v>43952</c:v>
                </c:pt>
                <c:pt idx="23">
                  <c:v>43953</c:v>
                </c:pt>
                <c:pt idx="24">
                  <c:v>43954</c:v>
                </c:pt>
                <c:pt idx="25">
                  <c:v>43955</c:v>
                </c:pt>
                <c:pt idx="26">
                  <c:v>43956</c:v>
                </c:pt>
                <c:pt idx="27">
                  <c:v>43957</c:v>
                </c:pt>
                <c:pt idx="28">
                  <c:v>43958</c:v>
                </c:pt>
                <c:pt idx="29">
                  <c:v>43959</c:v>
                </c:pt>
                <c:pt idx="30">
                  <c:v>43960</c:v>
                </c:pt>
                <c:pt idx="31">
                  <c:v>43961</c:v>
                </c:pt>
                <c:pt idx="32">
                  <c:v>43962</c:v>
                </c:pt>
                <c:pt idx="33">
                  <c:v>43963</c:v>
                </c:pt>
                <c:pt idx="34">
                  <c:v>43964</c:v>
                </c:pt>
                <c:pt idx="35">
                  <c:v>43965</c:v>
                </c:pt>
                <c:pt idx="36">
                  <c:v>43966</c:v>
                </c:pt>
                <c:pt idx="37">
                  <c:v>43967</c:v>
                </c:pt>
                <c:pt idx="38">
                  <c:v>43968</c:v>
                </c:pt>
                <c:pt idx="39">
                  <c:v>43969</c:v>
                </c:pt>
                <c:pt idx="40">
                  <c:v>43970</c:v>
                </c:pt>
                <c:pt idx="41">
                  <c:v>43971</c:v>
                </c:pt>
                <c:pt idx="42">
                  <c:v>43972</c:v>
                </c:pt>
                <c:pt idx="43">
                  <c:v>43973</c:v>
                </c:pt>
                <c:pt idx="44">
                  <c:v>43974</c:v>
                </c:pt>
                <c:pt idx="45">
                  <c:v>43975</c:v>
                </c:pt>
                <c:pt idx="46">
                  <c:v>43976</c:v>
                </c:pt>
                <c:pt idx="47">
                  <c:v>43977</c:v>
                </c:pt>
                <c:pt idx="48">
                  <c:v>43978</c:v>
                </c:pt>
                <c:pt idx="49">
                  <c:v>43979</c:v>
                </c:pt>
                <c:pt idx="50">
                  <c:v>43980</c:v>
                </c:pt>
                <c:pt idx="51">
                  <c:v>43981</c:v>
                </c:pt>
                <c:pt idx="52">
                  <c:v>43982</c:v>
                </c:pt>
                <c:pt idx="53">
                  <c:v>43983</c:v>
                </c:pt>
                <c:pt idx="54">
                  <c:v>43984</c:v>
                </c:pt>
                <c:pt idx="55">
                  <c:v>43985</c:v>
                </c:pt>
                <c:pt idx="56">
                  <c:v>43986</c:v>
                </c:pt>
                <c:pt idx="57">
                  <c:v>43987</c:v>
                </c:pt>
                <c:pt idx="58">
                  <c:v>43988</c:v>
                </c:pt>
                <c:pt idx="59">
                  <c:v>43989</c:v>
                </c:pt>
                <c:pt idx="60">
                  <c:v>43990</c:v>
                </c:pt>
                <c:pt idx="61">
                  <c:v>43991</c:v>
                </c:pt>
                <c:pt idx="62">
                  <c:v>43992</c:v>
                </c:pt>
                <c:pt idx="63">
                  <c:v>43993</c:v>
                </c:pt>
                <c:pt idx="64">
                  <c:v>43994</c:v>
                </c:pt>
                <c:pt idx="65">
                  <c:v>43995</c:v>
                </c:pt>
                <c:pt idx="66">
                  <c:v>43996</c:v>
                </c:pt>
                <c:pt idx="67">
                  <c:v>43997</c:v>
                </c:pt>
                <c:pt idx="68">
                  <c:v>43998</c:v>
                </c:pt>
                <c:pt idx="69">
                  <c:v>43999</c:v>
                </c:pt>
                <c:pt idx="70">
                  <c:v>44000</c:v>
                </c:pt>
                <c:pt idx="71">
                  <c:v>44001</c:v>
                </c:pt>
                <c:pt idx="72">
                  <c:v>44002</c:v>
                </c:pt>
                <c:pt idx="73">
                  <c:v>44003</c:v>
                </c:pt>
                <c:pt idx="74">
                  <c:v>44004</c:v>
                </c:pt>
                <c:pt idx="75">
                  <c:v>44005</c:v>
                </c:pt>
                <c:pt idx="76">
                  <c:v>44006</c:v>
                </c:pt>
                <c:pt idx="77">
                  <c:v>44007</c:v>
                </c:pt>
                <c:pt idx="78">
                  <c:v>44008</c:v>
                </c:pt>
                <c:pt idx="79">
                  <c:v>44009</c:v>
                </c:pt>
                <c:pt idx="80">
                  <c:v>44010</c:v>
                </c:pt>
                <c:pt idx="81">
                  <c:v>44011</c:v>
                </c:pt>
                <c:pt idx="82">
                  <c:v>44012</c:v>
                </c:pt>
                <c:pt idx="83">
                  <c:v>44013</c:v>
                </c:pt>
                <c:pt idx="84">
                  <c:v>44014</c:v>
                </c:pt>
                <c:pt idx="85">
                  <c:v>44015</c:v>
                </c:pt>
                <c:pt idx="86">
                  <c:v>44016</c:v>
                </c:pt>
                <c:pt idx="87">
                  <c:v>44017</c:v>
                </c:pt>
                <c:pt idx="88">
                  <c:v>44018</c:v>
                </c:pt>
                <c:pt idx="89">
                  <c:v>44019</c:v>
                </c:pt>
                <c:pt idx="90">
                  <c:v>44020</c:v>
                </c:pt>
                <c:pt idx="91">
                  <c:v>44021</c:v>
                </c:pt>
                <c:pt idx="92">
                  <c:v>44022</c:v>
                </c:pt>
                <c:pt idx="93">
                  <c:v>44023</c:v>
                </c:pt>
                <c:pt idx="94">
                  <c:v>44024</c:v>
                </c:pt>
                <c:pt idx="95">
                  <c:v>44025</c:v>
                </c:pt>
                <c:pt idx="96">
                  <c:v>44026</c:v>
                </c:pt>
                <c:pt idx="97">
                  <c:v>44027</c:v>
                </c:pt>
              </c:numCache>
            </c:numRef>
          </c:xVal>
          <c:yVal>
            <c:numRef>
              <c:f>Washington!$I$80:$I$177</c:f>
              <c:numCache>
                <c:formatCode>General</c:formatCode>
                <c:ptCount val="98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20</c:v>
                </c:pt>
                <c:pt idx="4">
                  <c:v>19</c:v>
                </c:pt>
                <c:pt idx="5">
                  <c:v>19</c:v>
                </c:pt>
                <c:pt idx="6">
                  <c:v>17</c:v>
                </c:pt>
                <c:pt idx="7">
                  <c:v>17</c:v>
                </c:pt>
                <c:pt idx="8">
                  <c:v>17</c:v>
                </c:pt>
                <c:pt idx="9">
                  <c:v>15</c:v>
                </c:pt>
                <c:pt idx="10">
                  <c:v>15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11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7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5</c:v>
                </c:pt>
                <c:pt idx="27">
                  <c:v>4</c:v>
                </c:pt>
                <c:pt idx="28">
                  <c:v>5</c:v>
                </c:pt>
                <c:pt idx="29">
                  <c:v>4</c:v>
                </c:pt>
                <c:pt idx="30">
                  <c:v>3</c:v>
                </c:pt>
                <c:pt idx="31">
                  <c:v>4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D2-4790-BF4F-3F4E144AFF19}"/>
            </c:ext>
          </c:extLst>
        </c:ser>
        <c:ser>
          <c:idx val="4"/>
          <c:order val="4"/>
          <c:tx>
            <c:strRef>
              <c:f>Washington!$K$1</c:f>
              <c:strCache>
                <c:ptCount val="1"/>
                <c:pt idx="0">
                  <c:v>predict_inc_death_04-14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Washington!$A$87:$A$177</c:f>
              <c:numCache>
                <c:formatCode>m/d/yyyy</c:formatCode>
                <c:ptCount val="91"/>
                <c:pt idx="0">
                  <c:v>43937</c:v>
                </c:pt>
                <c:pt idx="1">
                  <c:v>43938</c:v>
                </c:pt>
                <c:pt idx="2">
                  <c:v>43939</c:v>
                </c:pt>
                <c:pt idx="3">
                  <c:v>43940</c:v>
                </c:pt>
                <c:pt idx="4">
                  <c:v>43941</c:v>
                </c:pt>
                <c:pt idx="5">
                  <c:v>43942</c:v>
                </c:pt>
                <c:pt idx="6">
                  <c:v>43943</c:v>
                </c:pt>
                <c:pt idx="7">
                  <c:v>43944</c:v>
                </c:pt>
                <c:pt idx="8">
                  <c:v>43945</c:v>
                </c:pt>
                <c:pt idx="9">
                  <c:v>43946</c:v>
                </c:pt>
                <c:pt idx="10">
                  <c:v>43947</c:v>
                </c:pt>
                <c:pt idx="11">
                  <c:v>43948</c:v>
                </c:pt>
                <c:pt idx="12">
                  <c:v>43949</c:v>
                </c:pt>
                <c:pt idx="13">
                  <c:v>43950</c:v>
                </c:pt>
                <c:pt idx="14">
                  <c:v>43951</c:v>
                </c:pt>
                <c:pt idx="15">
                  <c:v>43952</c:v>
                </c:pt>
                <c:pt idx="16">
                  <c:v>43953</c:v>
                </c:pt>
                <c:pt idx="17">
                  <c:v>43954</c:v>
                </c:pt>
                <c:pt idx="18">
                  <c:v>43955</c:v>
                </c:pt>
                <c:pt idx="19">
                  <c:v>43956</c:v>
                </c:pt>
                <c:pt idx="20">
                  <c:v>43957</c:v>
                </c:pt>
                <c:pt idx="21">
                  <c:v>43958</c:v>
                </c:pt>
                <c:pt idx="22">
                  <c:v>43959</c:v>
                </c:pt>
                <c:pt idx="23">
                  <c:v>43960</c:v>
                </c:pt>
                <c:pt idx="24">
                  <c:v>43961</c:v>
                </c:pt>
                <c:pt idx="25">
                  <c:v>43962</c:v>
                </c:pt>
                <c:pt idx="26">
                  <c:v>43963</c:v>
                </c:pt>
                <c:pt idx="27">
                  <c:v>43964</c:v>
                </c:pt>
                <c:pt idx="28">
                  <c:v>43965</c:v>
                </c:pt>
                <c:pt idx="29">
                  <c:v>43966</c:v>
                </c:pt>
                <c:pt idx="30">
                  <c:v>43967</c:v>
                </c:pt>
                <c:pt idx="31">
                  <c:v>43968</c:v>
                </c:pt>
                <c:pt idx="32">
                  <c:v>43969</c:v>
                </c:pt>
                <c:pt idx="33">
                  <c:v>43970</c:v>
                </c:pt>
                <c:pt idx="34">
                  <c:v>43971</c:v>
                </c:pt>
                <c:pt idx="35">
                  <c:v>43972</c:v>
                </c:pt>
                <c:pt idx="36">
                  <c:v>43973</c:v>
                </c:pt>
                <c:pt idx="37">
                  <c:v>43974</c:v>
                </c:pt>
                <c:pt idx="38">
                  <c:v>43975</c:v>
                </c:pt>
                <c:pt idx="39">
                  <c:v>43976</c:v>
                </c:pt>
                <c:pt idx="40">
                  <c:v>43977</c:v>
                </c:pt>
                <c:pt idx="41">
                  <c:v>43978</c:v>
                </c:pt>
                <c:pt idx="42">
                  <c:v>43979</c:v>
                </c:pt>
                <c:pt idx="43">
                  <c:v>43980</c:v>
                </c:pt>
                <c:pt idx="44">
                  <c:v>43981</c:v>
                </c:pt>
                <c:pt idx="45">
                  <c:v>43982</c:v>
                </c:pt>
                <c:pt idx="46">
                  <c:v>43983</c:v>
                </c:pt>
                <c:pt idx="47">
                  <c:v>43984</c:v>
                </c:pt>
                <c:pt idx="48">
                  <c:v>43985</c:v>
                </c:pt>
                <c:pt idx="49">
                  <c:v>43986</c:v>
                </c:pt>
                <c:pt idx="50">
                  <c:v>43987</c:v>
                </c:pt>
                <c:pt idx="51">
                  <c:v>43988</c:v>
                </c:pt>
                <c:pt idx="52">
                  <c:v>43989</c:v>
                </c:pt>
                <c:pt idx="53">
                  <c:v>43990</c:v>
                </c:pt>
                <c:pt idx="54">
                  <c:v>43991</c:v>
                </c:pt>
                <c:pt idx="55">
                  <c:v>43992</c:v>
                </c:pt>
                <c:pt idx="56">
                  <c:v>43993</c:v>
                </c:pt>
                <c:pt idx="57">
                  <c:v>43994</c:v>
                </c:pt>
                <c:pt idx="58">
                  <c:v>43995</c:v>
                </c:pt>
                <c:pt idx="59">
                  <c:v>43996</c:v>
                </c:pt>
                <c:pt idx="60">
                  <c:v>43997</c:v>
                </c:pt>
                <c:pt idx="61">
                  <c:v>43998</c:v>
                </c:pt>
                <c:pt idx="62">
                  <c:v>43999</c:v>
                </c:pt>
                <c:pt idx="63">
                  <c:v>44000</c:v>
                </c:pt>
                <c:pt idx="64">
                  <c:v>44001</c:v>
                </c:pt>
                <c:pt idx="65">
                  <c:v>44002</c:v>
                </c:pt>
                <c:pt idx="66">
                  <c:v>44003</c:v>
                </c:pt>
                <c:pt idx="67">
                  <c:v>44004</c:v>
                </c:pt>
                <c:pt idx="68">
                  <c:v>44005</c:v>
                </c:pt>
                <c:pt idx="69">
                  <c:v>44006</c:v>
                </c:pt>
                <c:pt idx="70">
                  <c:v>44007</c:v>
                </c:pt>
                <c:pt idx="71">
                  <c:v>44008</c:v>
                </c:pt>
                <c:pt idx="72">
                  <c:v>44009</c:v>
                </c:pt>
                <c:pt idx="73">
                  <c:v>44010</c:v>
                </c:pt>
                <c:pt idx="74">
                  <c:v>44011</c:v>
                </c:pt>
                <c:pt idx="75">
                  <c:v>44012</c:v>
                </c:pt>
                <c:pt idx="76">
                  <c:v>44013</c:v>
                </c:pt>
                <c:pt idx="77">
                  <c:v>44014</c:v>
                </c:pt>
                <c:pt idx="78">
                  <c:v>44015</c:v>
                </c:pt>
                <c:pt idx="79">
                  <c:v>44016</c:v>
                </c:pt>
                <c:pt idx="80">
                  <c:v>44017</c:v>
                </c:pt>
                <c:pt idx="81">
                  <c:v>44018</c:v>
                </c:pt>
                <c:pt idx="82">
                  <c:v>44019</c:v>
                </c:pt>
                <c:pt idx="83">
                  <c:v>44020</c:v>
                </c:pt>
                <c:pt idx="84">
                  <c:v>44021</c:v>
                </c:pt>
                <c:pt idx="85">
                  <c:v>44022</c:v>
                </c:pt>
                <c:pt idx="86">
                  <c:v>44023</c:v>
                </c:pt>
                <c:pt idx="87">
                  <c:v>44024</c:v>
                </c:pt>
                <c:pt idx="88">
                  <c:v>44025</c:v>
                </c:pt>
                <c:pt idx="89">
                  <c:v>44026</c:v>
                </c:pt>
                <c:pt idx="90">
                  <c:v>44027</c:v>
                </c:pt>
              </c:numCache>
            </c:numRef>
          </c:xVal>
          <c:yVal>
            <c:numRef>
              <c:f>Washington!$K$87:$K$177</c:f>
              <c:numCache>
                <c:formatCode>General</c:formatCode>
                <c:ptCount val="91"/>
                <c:pt idx="0">
                  <c:v>17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12</c:v>
                </c:pt>
                <c:pt idx="7">
                  <c:v>12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8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6</c:v>
                </c:pt>
                <c:pt idx="20">
                  <c:v>4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ED2-4790-BF4F-3F4E144AFF19}"/>
            </c:ext>
          </c:extLst>
        </c:ser>
        <c:ser>
          <c:idx val="5"/>
          <c:order val="5"/>
          <c:tx>
            <c:strRef>
              <c:f>Washington!$M$1</c:f>
              <c:strCache>
                <c:ptCount val="1"/>
                <c:pt idx="0">
                  <c:v>predict_inc_death_04-21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Washington!$A$94:$A$177</c:f>
              <c:numCache>
                <c:formatCode>m/d/yyyy</c:formatCode>
                <c:ptCount val="84"/>
                <c:pt idx="0">
                  <c:v>43944</c:v>
                </c:pt>
                <c:pt idx="1">
                  <c:v>43945</c:v>
                </c:pt>
                <c:pt idx="2">
                  <c:v>43946</c:v>
                </c:pt>
                <c:pt idx="3">
                  <c:v>43947</c:v>
                </c:pt>
                <c:pt idx="4">
                  <c:v>43948</c:v>
                </c:pt>
                <c:pt idx="5">
                  <c:v>43949</c:v>
                </c:pt>
                <c:pt idx="6">
                  <c:v>43950</c:v>
                </c:pt>
                <c:pt idx="7">
                  <c:v>43951</c:v>
                </c:pt>
                <c:pt idx="8">
                  <c:v>43952</c:v>
                </c:pt>
                <c:pt idx="9">
                  <c:v>43953</c:v>
                </c:pt>
                <c:pt idx="10">
                  <c:v>43954</c:v>
                </c:pt>
                <c:pt idx="11">
                  <c:v>43955</c:v>
                </c:pt>
                <c:pt idx="12">
                  <c:v>43956</c:v>
                </c:pt>
                <c:pt idx="13">
                  <c:v>43957</c:v>
                </c:pt>
                <c:pt idx="14">
                  <c:v>43958</c:v>
                </c:pt>
                <c:pt idx="15">
                  <c:v>43959</c:v>
                </c:pt>
                <c:pt idx="16">
                  <c:v>43960</c:v>
                </c:pt>
                <c:pt idx="17">
                  <c:v>43961</c:v>
                </c:pt>
                <c:pt idx="18">
                  <c:v>43962</c:v>
                </c:pt>
                <c:pt idx="19">
                  <c:v>43963</c:v>
                </c:pt>
                <c:pt idx="20">
                  <c:v>43964</c:v>
                </c:pt>
                <c:pt idx="21">
                  <c:v>43965</c:v>
                </c:pt>
                <c:pt idx="22">
                  <c:v>43966</c:v>
                </c:pt>
                <c:pt idx="23">
                  <c:v>43967</c:v>
                </c:pt>
                <c:pt idx="24">
                  <c:v>43968</c:v>
                </c:pt>
                <c:pt idx="25">
                  <c:v>43969</c:v>
                </c:pt>
                <c:pt idx="26">
                  <c:v>43970</c:v>
                </c:pt>
                <c:pt idx="27">
                  <c:v>43971</c:v>
                </c:pt>
                <c:pt idx="28">
                  <c:v>43972</c:v>
                </c:pt>
                <c:pt idx="29">
                  <c:v>43973</c:v>
                </c:pt>
                <c:pt idx="30">
                  <c:v>43974</c:v>
                </c:pt>
                <c:pt idx="31">
                  <c:v>43975</c:v>
                </c:pt>
                <c:pt idx="32">
                  <c:v>43976</c:v>
                </c:pt>
                <c:pt idx="33">
                  <c:v>43977</c:v>
                </c:pt>
                <c:pt idx="34">
                  <c:v>43978</c:v>
                </c:pt>
                <c:pt idx="35">
                  <c:v>43979</c:v>
                </c:pt>
                <c:pt idx="36">
                  <c:v>43980</c:v>
                </c:pt>
                <c:pt idx="37">
                  <c:v>43981</c:v>
                </c:pt>
                <c:pt idx="38">
                  <c:v>43982</c:v>
                </c:pt>
                <c:pt idx="39">
                  <c:v>43983</c:v>
                </c:pt>
                <c:pt idx="40">
                  <c:v>43984</c:v>
                </c:pt>
                <c:pt idx="41">
                  <c:v>43985</c:v>
                </c:pt>
                <c:pt idx="42">
                  <c:v>43986</c:v>
                </c:pt>
                <c:pt idx="43">
                  <c:v>43987</c:v>
                </c:pt>
                <c:pt idx="44">
                  <c:v>43988</c:v>
                </c:pt>
                <c:pt idx="45">
                  <c:v>43989</c:v>
                </c:pt>
                <c:pt idx="46">
                  <c:v>43990</c:v>
                </c:pt>
                <c:pt idx="47">
                  <c:v>43991</c:v>
                </c:pt>
                <c:pt idx="48">
                  <c:v>43992</c:v>
                </c:pt>
                <c:pt idx="49">
                  <c:v>43993</c:v>
                </c:pt>
                <c:pt idx="50">
                  <c:v>43994</c:v>
                </c:pt>
                <c:pt idx="51">
                  <c:v>43995</c:v>
                </c:pt>
                <c:pt idx="52">
                  <c:v>43996</c:v>
                </c:pt>
                <c:pt idx="53">
                  <c:v>43997</c:v>
                </c:pt>
                <c:pt idx="54">
                  <c:v>43998</c:v>
                </c:pt>
                <c:pt idx="55">
                  <c:v>43999</c:v>
                </c:pt>
                <c:pt idx="56">
                  <c:v>44000</c:v>
                </c:pt>
                <c:pt idx="57">
                  <c:v>44001</c:v>
                </c:pt>
                <c:pt idx="58">
                  <c:v>44002</c:v>
                </c:pt>
                <c:pt idx="59">
                  <c:v>44003</c:v>
                </c:pt>
                <c:pt idx="60">
                  <c:v>44004</c:v>
                </c:pt>
                <c:pt idx="61">
                  <c:v>44005</c:v>
                </c:pt>
                <c:pt idx="62">
                  <c:v>44006</c:v>
                </c:pt>
                <c:pt idx="63">
                  <c:v>44007</c:v>
                </c:pt>
                <c:pt idx="64">
                  <c:v>44008</c:v>
                </c:pt>
                <c:pt idx="65">
                  <c:v>44009</c:v>
                </c:pt>
                <c:pt idx="66">
                  <c:v>44010</c:v>
                </c:pt>
                <c:pt idx="67">
                  <c:v>44011</c:v>
                </c:pt>
                <c:pt idx="68">
                  <c:v>44012</c:v>
                </c:pt>
                <c:pt idx="69">
                  <c:v>44013</c:v>
                </c:pt>
                <c:pt idx="70">
                  <c:v>44014</c:v>
                </c:pt>
                <c:pt idx="71">
                  <c:v>44015</c:v>
                </c:pt>
                <c:pt idx="72">
                  <c:v>44016</c:v>
                </c:pt>
                <c:pt idx="73">
                  <c:v>44017</c:v>
                </c:pt>
                <c:pt idx="74">
                  <c:v>44018</c:v>
                </c:pt>
                <c:pt idx="75">
                  <c:v>44019</c:v>
                </c:pt>
                <c:pt idx="76">
                  <c:v>44020</c:v>
                </c:pt>
                <c:pt idx="77">
                  <c:v>44021</c:v>
                </c:pt>
                <c:pt idx="78">
                  <c:v>44022</c:v>
                </c:pt>
                <c:pt idx="79">
                  <c:v>44023</c:v>
                </c:pt>
                <c:pt idx="80">
                  <c:v>44024</c:v>
                </c:pt>
                <c:pt idx="81">
                  <c:v>44025</c:v>
                </c:pt>
                <c:pt idx="82">
                  <c:v>44026</c:v>
                </c:pt>
                <c:pt idx="83">
                  <c:v>44027</c:v>
                </c:pt>
              </c:numCache>
            </c:numRef>
          </c:xVal>
          <c:yVal>
            <c:numRef>
              <c:f>Washington!$M$94:$M$177</c:f>
              <c:numCache>
                <c:formatCode>General</c:formatCode>
                <c:ptCount val="84"/>
                <c:pt idx="0">
                  <c:v>12</c:v>
                </c:pt>
                <c:pt idx="1">
                  <c:v>12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7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ED2-4790-BF4F-3F4E144AFF19}"/>
            </c:ext>
          </c:extLst>
        </c:ser>
        <c:ser>
          <c:idx val="6"/>
          <c:order val="6"/>
          <c:tx>
            <c:strRef>
              <c:f>Washington!$P$1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5635667366312281"/>
                  <c:y val="7.887242036852894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8ED2-4790-BF4F-3F4E144AFF1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D2-4790-BF4F-3F4E144AFF1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Washington!$P$4:$P$5</c:f>
              <c:numCache>
                <c:formatCode>m/d/yyyy</c:formatCode>
                <c:ptCount val="2"/>
                <c:pt idx="0">
                  <c:v>43927</c:v>
                </c:pt>
                <c:pt idx="1">
                  <c:v>43927</c:v>
                </c:pt>
              </c:numCache>
            </c:numRef>
          </c:xVal>
          <c:yVal>
            <c:numRef>
              <c:f>Washington!$Q$4:$Q$5</c:f>
              <c:numCache>
                <c:formatCode>General</c:formatCode>
                <c:ptCount val="2"/>
                <c:pt idx="0">
                  <c:v>45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ED2-4790-BF4F-3F4E144AF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50867393640061209"/>
          <c:y val="9.3554778671203764E-2"/>
          <c:w val="0.46354350953137818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/>
              <a:t>New York</a:t>
            </a:r>
            <a:r>
              <a:rPr lang="en-US" sz="1800" b="1"/>
              <a:t> Daily Cumulative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'New York'!$B$1</c:f>
              <c:strCache>
                <c:ptCount val="1"/>
                <c:pt idx="0">
                  <c:v>New.York_cum_death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'New York'!$A$2:$A$208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'New York'!$B$2:$B$208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5</c:v>
                </c:pt>
                <c:pt idx="53">
                  <c:v>10</c:v>
                </c:pt>
                <c:pt idx="54">
                  <c:v>21</c:v>
                </c:pt>
                <c:pt idx="55">
                  <c:v>35</c:v>
                </c:pt>
                <c:pt idx="56">
                  <c:v>60</c:v>
                </c:pt>
                <c:pt idx="57">
                  <c:v>92</c:v>
                </c:pt>
                <c:pt idx="58">
                  <c:v>147</c:v>
                </c:pt>
                <c:pt idx="59">
                  <c:v>195</c:v>
                </c:pt>
                <c:pt idx="60">
                  <c:v>287</c:v>
                </c:pt>
                <c:pt idx="61">
                  <c:v>387</c:v>
                </c:pt>
                <c:pt idx="62">
                  <c:v>514</c:v>
                </c:pt>
                <c:pt idx="63">
                  <c:v>663</c:v>
                </c:pt>
                <c:pt idx="64">
                  <c:v>912</c:v>
                </c:pt>
                <c:pt idx="65">
                  <c:v>1227</c:v>
                </c:pt>
                <c:pt idx="66">
                  <c:v>1601</c:v>
                </c:pt>
                <c:pt idx="67">
                  <c:v>2031</c:v>
                </c:pt>
                <c:pt idx="68">
                  <c:v>2585</c:v>
                </c:pt>
                <c:pt idx="69">
                  <c:v>3244</c:v>
                </c:pt>
                <c:pt idx="70">
                  <c:v>3976</c:v>
                </c:pt>
                <c:pt idx="71">
                  <c:v>4813</c:v>
                </c:pt>
                <c:pt idx="72">
                  <c:v>5519</c:v>
                </c:pt>
                <c:pt idx="73">
                  <c:v>6110</c:v>
                </c:pt>
                <c:pt idx="74">
                  <c:v>6932</c:v>
                </c:pt>
                <c:pt idx="75">
                  <c:v>7962</c:v>
                </c:pt>
                <c:pt idx="76">
                  <c:v>9043</c:v>
                </c:pt>
                <c:pt idx="77">
                  <c:v>10028</c:v>
                </c:pt>
                <c:pt idx="78">
                  <c:v>11001</c:v>
                </c:pt>
                <c:pt idx="79">
                  <c:v>11850</c:v>
                </c:pt>
                <c:pt idx="80">
                  <c:v>12777</c:v>
                </c:pt>
                <c:pt idx="81">
                  <c:v>13752</c:v>
                </c:pt>
                <c:pt idx="82">
                  <c:v>14730</c:v>
                </c:pt>
                <c:pt idx="83">
                  <c:v>15612</c:v>
                </c:pt>
                <c:pt idx="84">
                  <c:v>16398</c:v>
                </c:pt>
                <c:pt idx="85">
                  <c:v>17140</c:v>
                </c:pt>
                <c:pt idx="86">
                  <c:v>18190</c:v>
                </c:pt>
                <c:pt idx="87">
                  <c:v>19236</c:v>
                </c:pt>
                <c:pt idx="88">
                  <c:v>19105</c:v>
                </c:pt>
                <c:pt idx="89">
                  <c:v>19724</c:v>
                </c:pt>
                <c:pt idx="90">
                  <c:v>20351</c:v>
                </c:pt>
                <c:pt idx="91">
                  <c:v>20866</c:v>
                </c:pt>
                <c:pt idx="92">
                  <c:v>21523</c:v>
                </c:pt>
                <c:pt idx="93">
                  <c:v>22076</c:v>
                </c:pt>
                <c:pt idx="94">
                  <c:v>22511</c:v>
                </c:pt>
                <c:pt idx="95">
                  <c:v>22917</c:v>
                </c:pt>
                <c:pt idx="96">
                  <c:v>23399</c:v>
                </c:pt>
                <c:pt idx="97">
                  <c:v>23734</c:v>
                </c:pt>
                <c:pt idx="98">
                  <c:v>24180</c:v>
                </c:pt>
                <c:pt idx="99">
                  <c:v>24552</c:v>
                </c:pt>
                <c:pt idx="100">
                  <c:v>24921</c:v>
                </c:pt>
                <c:pt idx="101">
                  <c:v>25211</c:v>
                </c:pt>
                <c:pt idx="102">
                  <c:v>25495</c:v>
                </c:pt>
                <c:pt idx="103">
                  <c:v>25848</c:v>
                </c:pt>
                <c:pt idx="104">
                  <c:v>26130</c:v>
                </c:pt>
                <c:pt idx="105">
                  <c:v>26699</c:v>
                </c:pt>
                <c:pt idx="106">
                  <c:v>26928</c:v>
                </c:pt>
                <c:pt idx="107">
                  <c:v>27245</c:v>
                </c:pt>
                <c:pt idx="108">
                  <c:v>27466</c:v>
                </c:pt>
                <c:pt idx="109">
                  <c:v>27640</c:v>
                </c:pt>
                <c:pt idx="110">
                  <c:v>27838</c:v>
                </c:pt>
                <c:pt idx="111">
                  <c:v>28055</c:v>
                </c:pt>
                <c:pt idx="112">
                  <c:v>28259</c:v>
                </c:pt>
                <c:pt idx="113">
                  <c:v>28420</c:v>
                </c:pt>
                <c:pt idx="114">
                  <c:v>28685</c:v>
                </c:pt>
                <c:pt idx="115">
                  <c:v>28857</c:v>
                </c:pt>
                <c:pt idx="116">
                  <c:v>28983</c:v>
                </c:pt>
                <c:pt idx="117">
                  <c:v>29070</c:v>
                </c:pt>
                <c:pt idx="118">
                  <c:v>29271</c:v>
                </c:pt>
                <c:pt idx="119">
                  <c:v>29389</c:v>
                </c:pt>
                <c:pt idx="120">
                  <c:v>29479</c:v>
                </c:pt>
                <c:pt idx="121">
                  <c:v>29582</c:v>
                </c:pt>
                <c:pt idx="122">
                  <c:v>29771</c:v>
                </c:pt>
                <c:pt idx="123">
                  <c:v>29856</c:v>
                </c:pt>
                <c:pt idx="124">
                  <c:v>29955</c:v>
                </c:pt>
                <c:pt idx="125">
                  <c:v>30015</c:v>
                </c:pt>
                <c:pt idx="126">
                  <c:v>30201</c:v>
                </c:pt>
                <c:pt idx="127">
                  <c:v>30235</c:v>
                </c:pt>
                <c:pt idx="128">
                  <c:v>30342</c:v>
                </c:pt>
                <c:pt idx="129">
                  <c:v>30429</c:v>
                </c:pt>
                <c:pt idx="130">
                  <c:v>30489</c:v>
                </c:pt>
                <c:pt idx="131">
                  <c:v>30623</c:v>
                </c:pt>
                <c:pt idx="132">
                  <c:v>30676</c:v>
                </c:pt>
                <c:pt idx="133">
                  <c:v>30734</c:v>
                </c:pt>
                <c:pt idx="134">
                  <c:v>30863</c:v>
                </c:pt>
                <c:pt idx="135">
                  <c:v>30925</c:v>
                </c:pt>
                <c:pt idx="136">
                  <c:v>30974</c:v>
                </c:pt>
                <c:pt idx="137">
                  <c:v>31068</c:v>
                </c:pt>
                <c:pt idx="138">
                  <c:v>31123</c:v>
                </c:pt>
                <c:pt idx="139">
                  <c:v>31158</c:v>
                </c:pt>
                <c:pt idx="140">
                  <c:v>31238</c:v>
                </c:pt>
                <c:pt idx="141">
                  <c:v>31269</c:v>
                </c:pt>
                <c:pt idx="142">
                  <c:v>31423</c:v>
                </c:pt>
                <c:pt idx="143">
                  <c:v>31441</c:v>
                </c:pt>
                <c:pt idx="144">
                  <c:v>31468</c:v>
                </c:pt>
                <c:pt idx="145">
                  <c:v>31498</c:v>
                </c:pt>
                <c:pt idx="146">
                  <c:v>31553</c:v>
                </c:pt>
                <c:pt idx="147">
                  <c:v>31579</c:v>
                </c:pt>
                <c:pt idx="148">
                  <c:v>31603</c:v>
                </c:pt>
                <c:pt idx="149">
                  <c:v>31624</c:v>
                </c:pt>
                <c:pt idx="150">
                  <c:v>31703</c:v>
                </c:pt>
                <c:pt idx="151">
                  <c:v>31739</c:v>
                </c:pt>
                <c:pt idx="152">
                  <c:v>31773</c:v>
                </c:pt>
                <c:pt idx="153">
                  <c:v>31835</c:v>
                </c:pt>
                <c:pt idx="154">
                  <c:v>31862</c:v>
                </c:pt>
                <c:pt idx="155">
                  <c:v>31903</c:v>
                </c:pt>
                <c:pt idx="156">
                  <c:v>31921</c:v>
                </c:pt>
                <c:pt idx="157">
                  <c:v>31938</c:v>
                </c:pt>
                <c:pt idx="158">
                  <c:v>31943</c:v>
                </c:pt>
                <c:pt idx="159">
                  <c:v>31961</c:v>
                </c:pt>
                <c:pt idx="160">
                  <c:v>32032</c:v>
                </c:pt>
                <c:pt idx="161">
                  <c:v>32043</c:v>
                </c:pt>
                <c:pt idx="162">
                  <c:v>32064</c:v>
                </c:pt>
                <c:pt idx="163">
                  <c:v>32137</c:v>
                </c:pt>
                <c:pt idx="164">
                  <c:v>32157</c:v>
                </c:pt>
                <c:pt idx="165">
                  <c:v>32206</c:v>
                </c:pt>
                <c:pt idx="166">
                  <c:v>32219</c:v>
                </c:pt>
                <c:pt idx="167">
                  <c:v>32243</c:v>
                </c:pt>
                <c:pt idx="168">
                  <c:v>32251</c:v>
                </c:pt>
                <c:pt idx="169">
                  <c:v>32283</c:v>
                </c:pt>
                <c:pt idx="170">
                  <c:v>32331</c:v>
                </c:pt>
                <c:pt idx="171">
                  <c:v>32343</c:v>
                </c:pt>
                <c:pt idx="172">
                  <c:v>32350</c:v>
                </c:pt>
                <c:pt idx="173">
                  <c:v>32395</c:v>
                </c:pt>
                <c:pt idx="174">
                  <c:v>32408</c:v>
                </c:pt>
                <c:pt idx="175">
                  <c:v>32427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79F-411D-8940-0377AFBE9344}"/>
            </c:ext>
          </c:extLst>
        </c:ser>
        <c:ser>
          <c:idx val="1"/>
          <c:order val="1"/>
          <c:tx>
            <c:strRef>
              <c:f>'New York'!$D$1</c:f>
              <c:strCache>
                <c:ptCount val="1"/>
                <c:pt idx="0">
                  <c:v>predict_cum_death_03-25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York'!$A$54:$A$177</c:f>
              <c:numCache>
                <c:formatCode>m/d/yyyy</c:formatCode>
                <c:ptCount val="124"/>
                <c:pt idx="0">
                  <c:v>43904</c:v>
                </c:pt>
                <c:pt idx="1">
                  <c:v>43905</c:v>
                </c:pt>
                <c:pt idx="2">
                  <c:v>43906</c:v>
                </c:pt>
                <c:pt idx="3">
                  <c:v>43907</c:v>
                </c:pt>
                <c:pt idx="4">
                  <c:v>43908</c:v>
                </c:pt>
                <c:pt idx="5">
                  <c:v>43909</c:v>
                </c:pt>
                <c:pt idx="6">
                  <c:v>43910</c:v>
                </c:pt>
                <c:pt idx="7">
                  <c:v>43911</c:v>
                </c:pt>
                <c:pt idx="8">
                  <c:v>43912</c:v>
                </c:pt>
                <c:pt idx="9">
                  <c:v>43913</c:v>
                </c:pt>
                <c:pt idx="10">
                  <c:v>43914</c:v>
                </c:pt>
                <c:pt idx="11">
                  <c:v>43915</c:v>
                </c:pt>
                <c:pt idx="12">
                  <c:v>43916</c:v>
                </c:pt>
                <c:pt idx="13">
                  <c:v>43917</c:v>
                </c:pt>
                <c:pt idx="14">
                  <c:v>43918</c:v>
                </c:pt>
                <c:pt idx="15">
                  <c:v>43919</c:v>
                </c:pt>
                <c:pt idx="16">
                  <c:v>43920</c:v>
                </c:pt>
                <c:pt idx="17">
                  <c:v>43921</c:v>
                </c:pt>
                <c:pt idx="18">
                  <c:v>43922</c:v>
                </c:pt>
                <c:pt idx="19">
                  <c:v>43923</c:v>
                </c:pt>
                <c:pt idx="20">
                  <c:v>43924</c:v>
                </c:pt>
                <c:pt idx="21">
                  <c:v>43925</c:v>
                </c:pt>
                <c:pt idx="22">
                  <c:v>43926</c:v>
                </c:pt>
                <c:pt idx="23">
                  <c:v>43927</c:v>
                </c:pt>
                <c:pt idx="24">
                  <c:v>43928</c:v>
                </c:pt>
                <c:pt idx="25">
                  <c:v>43929</c:v>
                </c:pt>
                <c:pt idx="26">
                  <c:v>43930</c:v>
                </c:pt>
                <c:pt idx="27">
                  <c:v>43931</c:v>
                </c:pt>
                <c:pt idx="28">
                  <c:v>43932</c:v>
                </c:pt>
                <c:pt idx="29">
                  <c:v>43933</c:v>
                </c:pt>
                <c:pt idx="30">
                  <c:v>43934</c:v>
                </c:pt>
                <c:pt idx="31">
                  <c:v>43935</c:v>
                </c:pt>
                <c:pt idx="32">
                  <c:v>43936</c:v>
                </c:pt>
                <c:pt idx="33">
                  <c:v>43937</c:v>
                </c:pt>
                <c:pt idx="34">
                  <c:v>43938</c:v>
                </c:pt>
                <c:pt idx="35">
                  <c:v>43939</c:v>
                </c:pt>
                <c:pt idx="36">
                  <c:v>43940</c:v>
                </c:pt>
                <c:pt idx="37">
                  <c:v>43941</c:v>
                </c:pt>
                <c:pt idx="38">
                  <c:v>43942</c:v>
                </c:pt>
                <c:pt idx="39">
                  <c:v>43943</c:v>
                </c:pt>
                <c:pt idx="40">
                  <c:v>43944</c:v>
                </c:pt>
                <c:pt idx="41">
                  <c:v>43945</c:v>
                </c:pt>
                <c:pt idx="42">
                  <c:v>43946</c:v>
                </c:pt>
                <c:pt idx="43">
                  <c:v>43947</c:v>
                </c:pt>
                <c:pt idx="44">
                  <c:v>43948</c:v>
                </c:pt>
                <c:pt idx="45">
                  <c:v>43949</c:v>
                </c:pt>
                <c:pt idx="46">
                  <c:v>43950</c:v>
                </c:pt>
                <c:pt idx="47">
                  <c:v>43951</c:v>
                </c:pt>
                <c:pt idx="48">
                  <c:v>43952</c:v>
                </c:pt>
                <c:pt idx="49">
                  <c:v>43953</c:v>
                </c:pt>
                <c:pt idx="50">
                  <c:v>43954</c:v>
                </c:pt>
                <c:pt idx="51">
                  <c:v>43955</c:v>
                </c:pt>
                <c:pt idx="52">
                  <c:v>43956</c:v>
                </c:pt>
                <c:pt idx="53">
                  <c:v>43957</c:v>
                </c:pt>
                <c:pt idx="54">
                  <c:v>43958</c:v>
                </c:pt>
                <c:pt idx="55">
                  <c:v>43959</c:v>
                </c:pt>
                <c:pt idx="56">
                  <c:v>43960</c:v>
                </c:pt>
                <c:pt idx="57">
                  <c:v>43961</c:v>
                </c:pt>
                <c:pt idx="58">
                  <c:v>43962</c:v>
                </c:pt>
                <c:pt idx="59">
                  <c:v>43963</c:v>
                </c:pt>
                <c:pt idx="60">
                  <c:v>43964</c:v>
                </c:pt>
                <c:pt idx="61">
                  <c:v>43965</c:v>
                </c:pt>
                <c:pt idx="62">
                  <c:v>43966</c:v>
                </c:pt>
                <c:pt idx="63">
                  <c:v>43967</c:v>
                </c:pt>
                <c:pt idx="64">
                  <c:v>43968</c:v>
                </c:pt>
                <c:pt idx="65">
                  <c:v>43969</c:v>
                </c:pt>
                <c:pt idx="66">
                  <c:v>43970</c:v>
                </c:pt>
                <c:pt idx="67">
                  <c:v>43971</c:v>
                </c:pt>
                <c:pt idx="68">
                  <c:v>43972</c:v>
                </c:pt>
                <c:pt idx="69">
                  <c:v>43973</c:v>
                </c:pt>
                <c:pt idx="70">
                  <c:v>43974</c:v>
                </c:pt>
                <c:pt idx="71">
                  <c:v>43975</c:v>
                </c:pt>
                <c:pt idx="72">
                  <c:v>43976</c:v>
                </c:pt>
                <c:pt idx="73">
                  <c:v>43977</c:v>
                </c:pt>
                <c:pt idx="74">
                  <c:v>43978</c:v>
                </c:pt>
                <c:pt idx="75">
                  <c:v>43979</c:v>
                </c:pt>
                <c:pt idx="76">
                  <c:v>43980</c:v>
                </c:pt>
                <c:pt idx="77">
                  <c:v>43981</c:v>
                </c:pt>
                <c:pt idx="78">
                  <c:v>43982</c:v>
                </c:pt>
                <c:pt idx="79">
                  <c:v>43983</c:v>
                </c:pt>
                <c:pt idx="80">
                  <c:v>43984</c:v>
                </c:pt>
                <c:pt idx="81">
                  <c:v>43985</c:v>
                </c:pt>
                <c:pt idx="82">
                  <c:v>43986</c:v>
                </c:pt>
                <c:pt idx="83">
                  <c:v>43987</c:v>
                </c:pt>
                <c:pt idx="84">
                  <c:v>43988</c:v>
                </c:pt>
                <c:pt idx="85">
                  <c:v>43989</c:v>
                </c:pt>
                <c:pt idx="86">
                  <c:v>43990</c:v>
                </c:pt>
                <c:pt idx="87">
                  <c:v>43991</c:v>
                </c:pt>
                <c:pt idx="88">
                  <c:v>43992</c:v>
                </c:pt>
                <c:pt idx="89">
                  <c:v>43993</c:v>
                </c:pt>
                <c:pt idx="90">
                  <c:v>43994</c:v>
                </c:pt>
                <c:pt idx="91">
                  <c:v>43995</c:v>
                </c:pt>
                <c:pt idx="92">
                  <c:v>43996</c:v>
                </c:pt>
                <c:pt idx="93">
                  <c:v>43997</c:v>
                </c:pt>
                <c:pt idx="94">
                  <c:v>43998</c:v>
                </c:pt>
                <c:pt idx="95">
                  <c:v>43999</c:v>
                </c:pt>
                <c:pt idx="96">
                  <c:v>44000</c:v>
                </c:pt>
                <c:pt idx="97">
                  <c:v>44001</c:v>
                </c:pt>
                <c:pt idx="98">
                  <c:v>44002</c:v>
                </c:pt>
                <c:pt idx="99">
                  <c:v>44003</c:v>
                </c:pt>
                <c:pt idx="100">
                  <c:v>44004</c:v>
                </c:pt>
                <c:pt idx="101">
                  <c:v>44005</c:v>
                </c:pt>
                <c:pt idx="102">
                  <c:v>44006</c:v>
                </c:pt>
                <c:pt idx="103">
                  <c:v>44007</c:v>
                </c:pt>
                <c:pt idx="104">
                  <c:v>44008</c:v>
                </c:pt>
                <c:pt idx="105">
                  <c:v>44009</c:v>
                </c:pt>
                <c:pt idx="106">
                  <c:v>44010</c:v>
                </c:pt>
                <c:pt idx="107">
                  <c:v>44011</c:v>
                </c:pt>
                <c:pt idx="108">
                  <c:v>44012</c:v>
                </c:pt>
                <c:pt idx="109">
                  <c:v>44013</c:v>
                </c:pt>
                <c:pt idx="110">
                  <c:v>44014</c:v>
                </c:pt>
                <c:pt idx="111">
                  <c:v>44015</c:v>
                </c:pt>
                <c:pt idx="112">
                  <c:v>44016</c:v>
                </c:pt>
                <c:pt idx="113">
                  <c:v>44017</c:v>
                </c:pt>
                <c:pt idx="114">
                  <c:v>44018</c:v>
                </c:pt>
                <c:pt idx="115">
                  <c:v>44019</c:v>
                </c:pt>
                <c:pt idx="116">
                  <c:v>44020</c:v>
                </c:pt>
                <c:pt idx="117">
                  <c:v>44021</c:v>
                </c:pt>
                <c:pt idx="118">
                  <c:v>44022</c:v>
                </c:pt>
                <c:pt idx="119">
                  <c:v>44023</c:v>
                </c:pt>
                <c:pt idx="120">
                  <c:v>44024</c:v>
                </c:pt>
                <c:pt idx="121">
                  <c:v>44025</c:v>
                </c:pt>
                <c:pt idx="122">
                  <c:v>44026</c:v>
                </c:pt>
                <c:pt idx="123">
                  <c:v>44027</c:v>
                </c:pt>
              </c:numCache>
            </c:numRef>
          </c:xVal>
          <c:yVal>
            <c:numRef>
              <c:f>'New York'!$D$54:$D$177</c:f>
              <c:numCache>
                <c:formatCode>General</c:formatCode>
                <c:ptCount val="124"/>
                <c:pt idx="11">
                  <c:v>585</c:v>
                </c:pt>
                <c:pt idx="12">
                  <c:v>716</c:v>
                </c:pt>
                <c:pt idx="13">
                  <c:v>866</c:v>
                </c:pt>
                <c:pt idx="14">
                  <c:v>1037</c:v>
                </c:pt>
                <c:pt idx="15">
                  <c:v>1228</c:v>
                </c:pt>
                <c:pt idx="16">
                  <c:v>1439</c:v>
                </c:pt>
                <c:pt idx="17">
                  <c:v>1672</c:v>
                </c:pt>
                <c:pt idx="18">
                  <c:v>1925</c:v>
                </c:pt>
                <c:pt idx="19">
                  <c:v>2198</c:v>
                </c:pt>
                <c:pt idx="20">
                  <c:v>2491</c:v>
                </c:pt>
                <c:pt idx="21">
                  <c:v>2803</c:v>
                </c:pt>
                <c:pt idx="22">
                  <c:v>3132</c:v>
                </c:pt>
                <c:pt idx="23">
                  <c:v>3477</c:v>
                </c:pt>
                <c:pt idx="24">
                  <c:v>3838</c:v>
                </c:pt>
                <c:pt idx="25">
                  <c:v>4213</c:v>
                </c:pt>
                <c:pt idx="26">
                  <c:v>4600</c:v>
                </c:pt>
                <c:pt idx="27">
                  <c:v>4998</c:v>
                </c:pt>
                <c:pt idx="28">
                  <c:v>5406</c:v>
                </c:pt>
                <c:pt idx="29">
                  <c:v>5823</c:v>
                </c:pt>
                <c:pt idx="30">
                  <c:v>6246</c:v>
                </c:pt>
                <c:pt idx="31">
                  <c:v>6674</c:v>
                </c:pt>
                <c:pt idx="32">
                  <c:v>7106</c:v>
                </c:pt>
                <c:pt idx="33">
                  <c:v>7541</c:v>
                </c:pt>
                <c:pt idx="34">
                  <c:v>7978</c:v>
                </c:pt>
                <c:pt idx="35">
                  <c:v>8415</c:v>
                </c:pt>
                <c:pt idx="36">
                  <c:v>8850</c:v>
                </c:pt>
                <c:pt idx="37">
                  <c:v>9284</c:v>
                </c:pt>
                <c:pt idx="38">
                  <c:v>9714</c:v>
                </c:pt>
                <c:pt idx="39">
                  <c:v>10141</c:v>
                </c:pt>
                <c:pt idx="40">
                  <c:v>10563</c:v>
                </c:pt>
                <c:pt idx="41">
                  <c:v>10980</c:v>
                </c:pt>
                <c:pt idx="42">
                  <c:v>11390</c:v>
                </c:pt>
                <c:pt idx="43">
                  <c:v>11794</c:v>
                </c:pt>
                <c:pt idx="44">
                  <c:v>12190</c:v>
                </c:pt>
                <c:pt idx="45">
                  <c:v>12578</c:v>
                </c:pt>
                <c:pt idx="46">
                  <c:v>12958</c:v>
                </c:pt>
                <c:pt idx="47">
                  <c:v>13330</c:v>
                </c:pt>
                <c:pt idx="48">
                  <c:v>13693</c:v>
                </c:pt>
                <c:pt idx="49">
                  <c:v>14046</c:v>
                </c:pt>
                <c:pt idx="50">
                  <c:v>14390</c:v>
                </c:pt>
                <c:pt idx="51">
                  <c:v>14725</c:v>
                </c:pt>
                <c:pt idx="52">
                  <c:v>15050</c:v>
                </c:pt>
                <c:pt idx="53">
                  <c:v>15366</c:v>
                </c:pt>
                <c:pt idx="54">
                  <c:v>15672</c:v>
                </c:pt>
                <c:pt idx="55">
                  <c:v>15969</c:v>
                </c:pt>
                <c:pt idx="56">
                  <c:v>16256</c:v>
                </c:pt>
                <c:pt idx="57">
                  <c:v>16533</c:v>
                </c:pt>
                <c:pt idx="58">
                  <c:v>16801</c:v>
                </c:pt>
                <c:pt idx="59">
                  <c:v>17060</c:v>
                </c:pt>
                <c:pt idx="60">
                  <c:v>17310</c:v>
                </c:pt>
                <c:pt idx="61">
                  <c:v>17550</c:v>
                </c:pt>
                <c:pt idx="62">
                  <c:v>17782</c:v>
                </c:pt>
                <c:pt idx="63">
                  <c:v>18005</c:v>
                </c:pt>
                <c:pt idx="64">
                  <c:v>18220</c:v>
                </c:pt>
                <c:pt idx="65">
                  <c:v>18426</c:v>
                </c:pt>
                <c:pt idx="66">
                  <c:v>18625</c:v>
                </c:pt>
                <c:pt idx="67">
                  <c:v>18816</c:v>
                </c:pt>
                <c:pt idx="68">
                  <c:v>18999</c:v>
                </c:pt>
                <c:pt idx="69">
                  <c:v>19174</c:v>
                </c:pt>
                <c:pt idx="70">
                  <c:v>19343</c:v>
                </c:pt>
                <c:pt idx="71">
                  <c:v>19504</c:v>
                </c:pt>
                <c:pt idx="72">
                  <c:v>19659</c:v>
                </c:pt>
                <c:pt idx="73">
                  <c:v>19808</c:v>
                </c:pt>
                <c:pt idx="74">
                  <c:v>19950</c:v>
                </c:pt>
                <c:pt idx="75">
                  <c:v>20086</c:v>
                </c:pt>
                <c:pt idx="76">
                  <c:v>20216</c:v>
                </c:pt>
                <c:pt idx="77">
                  <c:v>20341</c:v>
                </c:pt>
                <c:pt idx="78">
                  <c:v>20460</c:v>
                </c:pt>
                <c:pt idx="79">
                  <c:v>20574</c:v>
                </c:pt>
                <c:pt idx="80">
                  <c:v>20683</c:v>
                </c:pt>
                <c:pt idx="81">
                  <c:v>20787</c:v>
                </c:pt>
                <c:pt idx="82">
                  <c:v>20886</c:v>
                </c:pt>
                <c:pt idx="83">
                  <c:v>20981</c:v>
                </c:pt>
                <c:pt idx="84">
                  <c:v>21072</c:v>
                </c:pt>
                <c:pt idx="85">
                  <c:v>21158</c:v>
                </c:pt>
                <c:pt idx="86">
                  <c:v>21241</c:v>
                </c:pt>
                <c:pt idx="87">
                  <c:v>21320</c:v>
                </c:pt>
                <c:pt idx="88">
                  <c:v>21395</c:v>
                </c:pt>
                <c:pt idx="89">
                  <c:v>21467</c:v>
                </c:pt>
                <c:pt idx="90">
                  <c:v>21536</c:v>
                </c:pt>
                <c:pt idx="91">
                  <c:v>21601</c:v>
                </c:pt>
                <c:pt idx="92">
                  <c:v>21663</c:v>
                </c:pt>
                <c:pt idx="93">
                  <c:v>21723</c:v>
                </c:pt>
                <c:pt idx="94">
                  <c:v>21779</c:v>
                </c:pt>
                <c:pt idx="95">
                  <c:v>21833</c:v>
                </c:pt>
                <c:pt idx="96">
                  <c:v>21885</c:v>
                </c:pt>
                <c:pt idx="97">
                  <c:v>21934</c:v>
                </c:pt>
                <c:pt idx="98">
                  <c:v>21981</c:v>
                </c:pt>
                <c:pt idx="99">
                  <c:v>22025</c:v>
                </c:pt>
                <c:pt idx="100">
                  <c:v>22068</c:v>
                </c:pt>
                <c:pt idx="101">
                  <c:v>22108</c:v>
                </c:pt>
                <c:pt idx="102">
                  <c:v>22147</c:v>
                </c:pt>
                <c:pt idx="103">
                  <c:v>22183</c:v>
                </c:pt>
                <c:pt idx="104">
                  <c:v>22218</c:v>
                </c:pt>
                <c:pt idx="105">
                  <c:v>22252</c:v>
                </c:pt>
                <c:pt idx="106">
                  <c:v>22283</c:v>
                </c:pt>
                <c:pt idx="107">
                  <c:v>22313</c:v>
                </c:pt>
                <c:pt idx="108">
                  <c:v>22342</c:v>
                </c:pt>
                <c:pt idx="109">
                  <c:v>22370</c:v>
                </c:pt>
                <c:pt idx="110">
                  <c:v>22396</c:v>
                </c:pt>
                <c:pt idx="111">
                  <c:v>22420</c:v>
                </c:pt>
                <c:pt idx="112">
                  <c:v>22444</c:v>
                </c:pt>
                <c:pt idx="113">
                  <c:v>22466</c:v>
                </c:pt>
                <c:pt idx="114">
                  <c:v>22488</c:v>
                </c:pt>
                <c:pt idx="115">
                  <c:v>22508</c:v>
                </c:pt>
                <c:pt idx="116">
                  <c:v>22528</c:v>
                </c:pt>
                <c:pt idx="117">
                  <c:v>22546</c:v>
                </c:pt>
                <c:pt idx="118">
                  <c:v>22564</c:v>
                </c:pt>
                <c:pt idx="119">
                  <c:v>22580</c:v>
                </c:pt>
                <c:pt idx="120">
                  <c:v>22596</c:v>
                </c:pt>
                <c:pt idx="121">
                  <c:v>22611</c:v>
                </c:pt>
                <c:pt idx="122">
                  <c:v>22626</c:v>
                </c:pt>
                <c:pt idx="123">
                  <c:v>22639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79F-411D-8940-0377AFBE9344}"/>
            </c:ext>
          </c:extLst>
        </c:ser>
        <c:ser>
          <c:idx val="2"/>
          <c:order val="2"/>
          <c:tx>
            <c:strRef>
              <c:f>'New York'!$F$1</c:f>
              <c:strCache>
                <c:ptCount val="1"/>
                <c:pt idx="0">
                  <c:v>predict_cum_death_04-01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York'!$A$61:$A$177</c:f>
              <c:numCache>
                <c:formatCode>m/d/yyyy</c:formatCode>
                <c:ptCount val="117"/>
                <c:pt idx="0">
                  <c:v>43911</c:v>
                </c:pt>
                <c:pt idx="1">
                  <c:v>43912</c:v>
                </c:pt>
                <c:pt idx="2">
                  <c:v>43913</c:v>
                </c:pt>
                <c:pt idx="3">
                  <c:v>43914</c:v>
                </c:pt>
                <c:pt idx="4">
                  <c:v>43915</c:v>
                </c:pt>
                <c:pt idx="5">
                  <c:v>43916</c:v>
                </c:pt>
                <c:pt idx="6">
                  <c:v>43917</c:v>
                </c:pt>
                <c:pt idx="7">
                  <c:v>43918</c:v>
                </c:pt>
                <c:pt idx="8">
                  <c:v>43919</c:v>
                </c:pt>
                <c:pt idx="9">
                  <c:v>43920</c:v>
                </c:pt>
                <c:pt idx="10">
                  <c:v>43921</c:v>
                </c:pt>
                <c:pt idx="11">
                  <c:v>43922</c:v>
                </c:pt>
                <c:pt idx="12">
                  <c:v>43923</c:v>
                </c:pt>
                <c:pt idx="13">
                  <c:v>43924</c:v>
                </c:pt>
                <c:pt idx="14">
                  <c:v>43925</c:v>
                </c:pt>
                <c:pt idx="15">
                  <c:v>43926</c:v>
                </c:pt>
                <c:pt idx="16">
                  <c:v>43927</c:v>
                </c:pt>
                <c:pt idx="17">
                  <c:v>43928</c:v>
                </c:pt>
                <c:pt idx="18">
                  <c:v>43929</c:v>
                </c:pt>
                <c:pt idx="19">
                  <c:v>43930</c:v>
                </c:pt>
                <c:pt idx="20">
                  <c:v>43931</c:v>
                </c:pt>
                <c:pt idx="21">
                  <c:v>43932</c:v>
                </c:pt>
                <c:pt idx="22">
                  <c:v>43933</c:v>
                </c:pt>
                <c:pt idx="23">
                  <c:v>43934</c:v>
                </c:pt>
                <c:pt idx="24">
                  <c:v>43935</c:v>
                </c:pt>
                <c:pt idx="25">
                  <c:v>43936</c:v>
                </c:pt>
                <c:pt idx="26">
                  <c:v>43937</c:v>
                </c:pt>
                <c:pt idx="27">
                  <c:v>43938</c:v>
                </c:pt>
                <c:pt idx="28">
                  <c:v>43939</c:v>
                </c:pt>
                <c:pt idx="29">
                  <c:v>43940</c:v>
                </c:pt>
                <c:pt idx="30">
                  <c:v>43941</c:v>
                </c:pt>
                <c:pt idx="31">
                  <c:v>43942</c:v>
                </c:pt>
                <c:pt idx="32">
                  <c:v>43943</c:v>
                </c:pt>
                <c:pt idx="33">
                  <c:v>43944</c:v>
                </c:pt>
                <c:pt idx="34">
                  <c:v>43945</c:v>
                </c:pt>
                <c:pt idx="35">
                  <c:v>43946</c:v>
                </c:pt>
                <c:pt idx="36">
                  <c:v>43947</c:v>
                </c:pt>
                <c:pt idx="37">
                  <c:v>43948</c:v>
                </c:pt>
                <c:pt idx="38">
                  <c:v>43949</c:v>
                </c:pt>
                <c:pt idx="39">
                  <c:v>43950</c:v>
                </c:pt>
                <c:pt idx="40">
                  <c:v>43951</c:v>
                </c:pt>
                <c:pt idx="41">
                  <c:v>43952</c:v>
                </c:pt>
                <c:pt idx="42">
                  <c:v>43953</c:v>
                </c:pt>
                <c:pt idx="43">
                  <c:v>43954</c:v>
                </c:pt>
                <c:pt idx="44">
                  <c:v>43955</c:v>
                </c:pt>
                <c:pt idx="45">
                  <c:v>43956</c:v>
                </c:pt>
                <c:pt idx="46">
                  <c:v>43957</c:v>
                </c:pt>
                <c:pt idx="47">
                  <c:v>43958</c:v>
                </c:pt>
                <c:pt idx="48">
                  <c:v>43959</c:v>
                </c:pt>
                <c:pt idx="49">
                  <c:v>43960</c:v>
                </c:pt>
                <c:pt idx="50">
                  <c:v>43961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43967</c:v>
                </c:pt>
                <c:pt idx="57">
                  <c:v>43968</c:v>
                </c:pt>
                <c:pt idx="58">
                  <c:v>43969</c:v>
                </c:pt>
                <c:pt idx="59">
                  <c:v>43970</c:v>
                </c:pt>
                <c:pt idx="60">
                  <c:v>43971</c:v>
                </c:pt>
                <c:pt idx="61">
                  <c:v>43972</c:v>
                </c:pt>
                <c:pt idx="62">
                  <c:v>43973</c:v>
                </c:pt>
                <c:pt idx="63">
                  <c:v>43974</c:v>
                </c:pt>
                <c:pt idx="64">
                  <c:v>43975</c:v>
                </c:pt>
                <c:pt idx="65">
                  <c:v>43976</c:v>
                </c:pt>
                <c:pt idx="66">
                  <c:v>43977</c:v>
                </c:pt>
                <c:pt idx="67">
                  <c:v>43978</c:v>
                </c:pt>
                <c:pt idx="68">
                  <c:v>43979</c:v>
                </c:pt>
                <c:pt idx="69">
                  <c:v>43980</c:v>
                </c:pt>
                <c:pt idx="70">
                  <c:v>43981</c:v>
                </c:pt>
                <c:pt idx="71">
                  <c:v>43982</c:v>
                </c:pt>
                <c:pt idx="72">
                  <c:v>43983</c:v>
                </c:pt>
                <c:pt idx="73">
                  <c:v>43984</c:v>
                </c:pt>
                <c:pt idx="74">
                  <c:v>43985</c:v>
                </c:pt>
                <c:pt idx="75">
                  <c:v>43986</c:v>
                </c:pt>
                <c:pt idx="76">
                  <c:v>43987</c:v>
                </c:pt>
                <c:pt idx="77">
                  <c:v>43988</c:v>
                </c:pt>
                <c:pt idx="78">
                  <c:v>43989</c:v>
                </c:pt>
                <c:pt idx="79">
                  <c:v>43990</c:v>
                </c:pt>
                <c:pt idx="80">
                  <c:v>43991</c:v>
                </c:pt>
                <c:pt idx="81">
                  <c:v>43992</c:v>
                </c:pt>
                <c:pt idx="82">
                  <c:v>43993</c:v>
                </c:pt>
                <c:pt idx="83">
                  <c:v>43994</c:v>
                </c:pt>
                <c:pt idx="84">
                  <c:v>43995</c:v>
                </c:pt>
                <c:pt idx="85">
                  <c:v>43996</c:v>
                </c:pt>
                <c:pt idx="86">
                  <c:v>43997</c:v>
                </c:pt>
                <c:pt idx="87">
                  <c:v>43998</c:v>
                </c:pt>
                <c:pt idx="88">
                  <c:v>43999</c:v>
                </c:pt>
                <c:pt idx="89">
                  <c:v>44000</c:v>
                </c:pt>
                <c:pt idx="90">
                  <c:v>44001</c:v>
                </c:pt>
                <c:pt idx="91">
                  <c:v>44002</c:v>
                </c:pt>
                <c:pt idx="92">
                  <c:v>44003</c:v>
                </c:pt>
                <c:pt idx="93">
                  <c:v>44004</c:v>
                </c:pt>
                <c:pt idx="94">
                  <c:v>44005</c:v>
                </c:pt>
                <c:pt idx="95">
                  <c:v>44006</c:v>
                </c:pt>
                <c:pt idx="96">
                  <c:v>44007</c:v>
                </c:pt>
                <c:pt idx="97">
                  <c:v>44008</c:v>
                </c:pt>
                <c:pt idx="98">
                  <c:v>44009</c:v>
                </c:pt>
                <c:pt idx="99">
                  <c:v>44010</c:v>
                </c:pt>
                <c:pt idx="100">
                  <c:v>44011</c:v>
                </c:pt>
                <c:pt idx="101">
                  <c:v>44012</c:v>
                </c:pt>
                <c:pt idx="102">
                  <c:v>44013</c:v>
                </c:pt>
                <c:pt idx="103">
                  <c:v>44014</c:v>
                </c:pt>
                <c:pt idx="104">
                  <c:v>44015</c:v>
                </c:pt>
                <c:pt idx="105">
                  <c:v>44016</c:v>
                </c:pt>
                <c:pt idx="106">
                  <c:v>44017</c:v>
                </c:pt>
                <c:pt idx="107">
                  <c:v>44018</c:v>
                </c:pt>
                <c:pt idx="108">
                  <c:v>44019</c:v>
                </c:pt>
                <c:pt idx="109">
                  <c:v>44020</c:v>
                </c:pt>
                <c:pt idx="110">
                  <c:v>44021</c:v>
                </c:pt>
                <c:pt idx="111">
                  <c:v>44022</c:v>
                </c:pt>
                <c:pt idx="112">
                  <c:v>44023</c:v>
                </c:pt>
                <c:pt idx="113">
                  <c:v>44024</c:v>
                </c:pt>
                <c:pt idx="114">
                  <c:v>44025</c:v>
                </c:pt>
                <c:pt idx="115">
                  <c:v>44026</c:v>
                </c:pt>
                <c:pt idx="116">
                  <c:v>44027</c:v>
                </c:pt>
              </c:numCache>
            </c:numRef>
          </c:xVal>
          <c:yVal>
            <c:numRef>
              <c:f>'New York'!$F$61:$F$177</c:f>
              <c:numCache>
                <c:formatCode>General</c:formatCode>
                <c:ptCount val="117"/>
                <c:pt idx="11">
                  <c:v>3383</c:v>
                </c:pt>
                <c:pt idx="12">
                  <c:v>3937</c:v>
                </c:pt>
                <c:pt idx="13">
                  <c:v>4552</c:v>
                </c:pt>
                <c:pt idx="14">
                  <c:v>5231</c:v>
                </c:pt>
                <c:pt idx="15">
                  <c:v>5975</c:v>
                </c:pt>
                <c:pt idx="16">
                  <c:v>6787</c:v>
                </c:pt>
                <c:pt idx="17">
                  <c:v>7667</c:v>
                </c:pt>
                <c:pt idx="18">
                  <c:v>8615</c:v>
                </c:pt>
                <c:pt idx="19">
                  <c:v>9632</c:v>
                </c:pt>
                <c:pt idx="20">
                  <c:v>10717</c:v>
                </c:pt>
                <c:pt idx="21">
                  <c:v>11869</c:v>
                </c:pt>
                <c:pt idx="22">
                  <c:v>13086</c:v>
                </c:pt>
                <c:pt idx="23">
                  <c:v>14368</c:v>
                </c:pt>
                <c:pt idx="24">
                  <c:v>15711</c:v>
                </c:pt>
                <c:pt idx="25">
                  <c:v>17112</c:v>
                </c:pt>
                <c:pt idx="26">
                  <c:v>18570</c:v>
                </c:pt>
                <c:pt idx="27">
                  <c:v>20081</c:v>
                </c:pt>
                <c:pt idx="28">
                  <c:v>21640</c:v>
                </c:pt>
                <c:pt idx="29">
                  <c:v>23243</c:v>
                </c:pt>
                <c:pt idx="30">
                  <c:v>24888</c:v>
                </c:pt>
                <c:pt idx="31">
                  <c:v>26570</c:v>
                </c:pt>
                <c:pt idx="32">
                  <c:v>28286</c:v>
                </c:pt>
                <c:pt idx="33">
                  <c:v>30031</c:v>
                </c:pt>
                <c:pt idx="34">
                  <c:v>31802</c:v>
                </c:pt>
                <c:pt idx="35">
                  <c:v>33594</c:v>
                </c:pt>
                <c:pt idx="36">
                  <c:v>35401</c:v>
                </c:pt>
                <c:pt idx="37">
                  <c:v>37219</c:v>
                </c:pt>
                <c:pt idx="38">
                  <c:v>39046</c:v>
                </c:pt>
                <c:pt idx="39">
                  <c:v>40879</c:v>
                </c:pt>
                <c:pt idx="40">
                  <c:v>42713</c:v>
                </c:pt>
                <c:pt idx="41">
                  <c:v>44543</c:v>
                </c:pt>
                <c:pt idx="42">
                  <c:v>46367</c:v>
                </c:pt>
                <c:pt idx="43">
                  <c:v>48181</c:v>
                </c:pt>
                <c:pt idx="44">
                  <c:v>49983</c:v>
                </c:pt>
                <c:pt idx="45">
                  <c:v>51769</c:v>
                </c:pt>
                <c:pt idx="46">
                  <c:v>53538</c:v>
                </c:pt>
                <c:pt idx="47">
                  <c:v>55286</c:v>
                </c:pt>
                <c:pt idx="48">
                  <c:v>57011</c:v>
                </c:pt>
                <c:pt idx="49">
                  <c:v>58710</c:v>
                </c:pt>
                <c:pt idx="50">
                  <c:v>60382</c:v>
                </c:pt>
                <c:pt idx="51">
                  <c:v>62025</c:v>
                </c:pt>
                <c:pt idx="52">
                  <c:v>63639</c:v>
                </c:pt>
                <c:pt idx="53">
                  <c:v>65221</c:v>
                </c:pt>
                <c:pt idx="54">
                  <c:v>66771</c:v>
                </c:pt>
                <c:pt idx="55">
                  <c:v>68287</c:v>
                </c:pt>
                <c:pt idx="56">
                  <c:v>69767</c:v>
                </c:pt>
                <c:pt idx="57">
                  <c:v>71212</c:v>
                </c:pt>
                <c:pt idx="58">
                  <c:v>72621</c:v>
                </c:pt>
                <c:pt idx="59">
                  <c:v>73995</c:v>
                </c:pt>
                <c:pt idx="60">
                  <c:v>75332</c:v>
                </c:pt>
                <c:pt idx="61">
                  <c:v>76632</c:v>
                </c:pt>
                <c:pt idx="62">
                  <c:v>77894</c:v>
                </c:pt>
                <c:pt idx="63">
                  <c:v>79120</c:v>
                </c:pt>
                <c:pt idx="64">
                  <c:v>80309</c:v>
                </c:pt>
                <c:pt idx="65">
                  <c:v>81462</c:v>
                </c:pt>
                <c:pt idx="66">
                  <c:v>82579</c:v>
                </c:pt>
                <c:pt idx="67">
                  <c:v>83660</c:v>
                </c:pt>
                <c:pt idx="68">
                  <c:v>84706</c:v>
                </c:pt>
                <c:pt idx="69">
                  <c:v>85716</c:v>
                </c:pt>
                <c:pt idx="70">
                  <c:v>86692</c:v>
                </c:pt>
                <c:pt idx="71">
                  <c:v>87635</c:v>
                </c:pt>
                <c:pt idx="72">
                  <c:v>88544</c:v>
                </c:pt>
                <c:pt idx="73">
                  <c:v>89421</c:v>
                </c:pt>
                <c:pt idx="74">
                  <c:v>90266</c:v>
                </c:pt>
                <c:pt idx="75">
                  <c:v>91080</c:v>
                </c:pt>
                <c:pt idx="76">
                  <c:v>91864</c:v>
                </c:pt>
                <c:pt idx="77">
                  <c:v>92618</c:v>
                </c:pt>
                <c:pt idx="78">
                  <c:v>93344</c:v>
                </c:pt>
                <c:pt idx="79">
                  <c:v>94042</c:v>
                </c:pt>
                <c:pt idx="80">
                  <c:v>94712</c:v>
                </c:pt>
                <c:pt idx="81">
                  <c:v>95356</c:v>
                </c:pt>
                <c:pt idx="82">
                  <c:v>95974</c:v>
                </c:pt>
                <c:pt idx="83">
                  <c:v>96568</c:v>
                </c:pt>
                <c:pt idx="84">
                  <c:v>97137</c:v>
                </c:pt>
                <c:pt idx="85">
                  <c:v>97684</c:v>
                </c:pt>
                <c:pt idx="86">
                  <c:v>98207</c:v>
                </c:pt>
                <c:pt idx="87">
                  <c:v>98709</c:v>
                </c:pt>
                <c:pt idx="88">
                  <c:v>99191</c:v>
                </c:pt>
                <c:pt idx="89">
                  <c:v>99651</c:v>
                </c:pt>
                <c:pt idx="90">
                  <c:v>100093</c:v>
                </c:pt>
                <c:pt idx="91">
                  <c:v>100515</c:v>
                </c:pt>
                <c:pt idx="92">
                  <c:v>100919</c:v>
                </c:pt>
                <c:pt idx="93">
                  <c:v>101306</c:v>
                </c:pt>
                <c:pt idx="94">
                  <c:v>101676</c:v>
                </c:pt>
                <c:pt idx="95">
                  <c:v>102030</c:v>
                </c:pt>
                <c:pt idx="96">
                  <c:v>102369</c:v>
                </c:pt>
                <c:pt idx="97">
                  <c:v>102692</c:v>
                </c:pt>
                <c:pt idx="98">
                  <c:v>103001</c:v>
                </c:pt>
                <c:pt idx="99">
                  <c:v>103297</c:v>
                </c:pt>
                <c:pt idx="100">
                  <c:v>103579</c:v>
                </c:pt>
                <c:pt idx="101">
                  <c:v>103848</c:v>
                </c:pt>
                <c:pt idx="102">
                  <c:v>104106</c:v>
                </c:pt>
                <c:pt idx="103">
                  <c:v>104352</c:v>
                </c:pt>
                <c:pt idx="104">
                  <c:v>104586</c:v>
                </c:pt>
                <c:pt idx="105">
                  <c:v>104810</c:v>
                </c:pt>
                <c:pt idx="106">
                  <c:v>105024</c:v>
                </c:pt>
                <c:pt idx="107">
                  <c:v>105228</c:v>
                </c:pt>
                <c:pt idx="108">
                  <c:v>105422</c:v>
                </c:pt>
                <c:pt idx="109">
                  <c:v>105608</c:v>
                </c:pt>
                <c:pt idx="110">
                  <c:v>105785</c:v>
                </c:pt>
                <c:pt idx="111">
                  <c:v>105954</c:v>
                </c:pt>
                <c:pt idx="112">
                  <c:v>106115</c:v>
                </c:pt>
                <c:pt idx="113">
                  <c:v>106268</c:v>
                </c:pt>
                <c:pt idx="114">
                  <c:v>106415</c:v>
                </c:pt>
                <c:pt idx="115">
                  <c:v>106554</c:v>
                </c:pt>
                <c:pt idx="116">
                  <c:v>106687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79F-411D-8940-0377AFBE9344}"/>
            </c:ext>
          </c:extLst>
        </c:ser>
        <c:ser>
          <c:idx val="3"/>
          <c:order val="3"/>
          <c:tx>
            <c:strRef>
              <c:f>'New York'!$H$1</c:f>
              <c:strCache>
                <c:ptCount val="1"/>
                <c:pt idx="0">
                  <c:v>predict_cum_death_04-08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York'!$A$68:$A$177</c:f>
              <c:numCache>
                <c:formatCode>m/d/yyyy</c:formatCode>
                <c:ptCount val="110"/>
                <c:pt idx="0">
                  <c:v>43918</c:v>
                </c:pt>
                <c:pt idx="1">
                  <c:v>43919</c:v>
                </c:pt>
                <c:pt idx="2">
                  <c:v>43920</c:v>
                </c:pt>
                <c:pt idx="3">
                  <c:v>43921</c:v>
                </c:pt>
                <c:pt idx="4">
                  <c:v>43922</c:v>
                </c:pt>
                <c:pt idx="5">
                  <c:v>43923</c:v>
                </c:pt>
                <c:pt idx="6">
                  <c:v>43924</c:v>
                </c:pt>
                <c:pt idx="7">
                  <c:v>43925</c:v>
                </c:pt>
                <c:pt idx="8">
                  <c:v>43926</c:v>
                </c:pt>
                <c:pt idx="9">
                  <c:v>43927</c:v>
                </c:pt>
                <c:pt idx="10">
                  <c:v>43928</c:v>
                </c:pt>
                <c:pt idx="11">
                  <c:v>43929</c:v>
                </c:pt>
                <c:pt idx="12">
                  <c:v>43930</c:v>
                </c:pt>
                <c:pt idx="13">
                  <c:v>43931</c:v>
                </c:pt>
                <c:pt idx="14">
                  <c:v>43932</c:v>
                </c:pt>
                <c:pt idx="15">
                  <c:v>43933</c:v>
                </c:pt>
                <c:pt idx="16">
                  <c:v>43934</c:v>
                </c:pt>
                <c:pt idx="17">
                  <c:v>43935</c:v>
                </c:pt>
                <c:pt idx="18">
                  <c:v>43936</c:v>
                </c:pt>
                <c:pt idx="19">
                  <c:v>43937</c:v>
                </c:pt>
                <c:pt idx="20">
                  <c:v>43938</c:v>
                </c:pt>
                <c:pt idx="21">
                  <c:v>43939</c:v>
                </c:pt>
                <c:pt idx="22">
                  <c:v>43940</c:v>
                </c:pt>
                <c:pt idx="23">
                  <c:v>43941</c:v>
                </c:pt>
                <c:pt idx="24">
                  <c:v>43942</c:v>
                </c:pt>
                <c:pt idx="25">
                  <c:v>43943</c:v>
                </c:pt>
                <c:pt idx="26">
                  <c:v>43944</c:v>
                </c:pt>
                <c:pt idx="27">
                  <c:v>43945</c:v>
                </c:pt>
                <c:pt idx="28">
                  <c:v>43946</c:v>
                </c:pt>
                <c:pt idx="29">
                  <c:v>43947</c:v>
                </c:pt>
                <c:pt idx="30">
                  <c:v>43948</c:v>
                </c:pt>
                <c:pt idx="31">
                  <c:v>43949</c:v>
                </c:pt>
                <c:pt idx="32">
                  <c:v>43950</c:v>
                </c:pt>
                <c:pt idx="33">
                  <c:v>43951</c:v>
                </c:pt>
                <c:pt idx="34">
                  <c:v>43952</c:v>
                </c:pt>
                <c:pt idx="35">
                  <c:v>43953</c:v>
                </c:pt>
                <c:pt idx="36">
                  <c:v>43954</c:v>
                </c:pt>
                <c:pt idx="37">
                  <c:v>43955</c:v>
                </c:pt>
                <c:pt idx="38">
                  <c:v>43956</c:v>
                </c:pt>
                <c:pt idx="39">
                  <c:v>43957</c:v>
                </c:pt>
                <c:pt idx="40">
                  <c:v>43958</c:v>
                </c:pt>
                <c:pt idx="41">
                  <c:v>43959</c:v>
                </c:pt>
                <c:pt idx="42">
                  <c:v>43960</c:v>
                </c:pt>
                <c:pt idx="43">
                  <c:v>43961</c:v>
                </c:pt>
                <c:pt idx="44">
                  <c:v>43962</c:v>
                </c:pt>
                <c:pt idx="45">
                  <c:v>43963</c:v>
                </c:pt>
                <c:pt idx="46">
                  <c:v>43964</c:v>
                </c:pt>
                <c:pt idx="47">
                  <c:v>43965</c:v>
                </c:pt>
                <c:pt idx="48">
                  <c:v>43966</c:v>
                </c:pt>
                <c:pt idx="49">
                  <c:v>43967</c:v>
                </c:pt>
                <c:pt idx="50">
                  <c:v>43968</c:v>
                </c:pt>
                <c:pt idx="51">
                  <c:v>43969</c:v>
                </c:pt>
                <c:pt idx="52">
                  <c:v>43970</c:v>
                </c:pt>
                <c:pt idx="53">
                  <c:v>43971</c:v>
                </c:pt>
                <c:pt idx="54">
                  <c:v>43972</c:v>
                </c:pt>
                <c:pt idx="55">
                  <c:v>43973</c:v>
                </c:pt>
                <c:pt idx="56">
                  <c:v>43974</c:v>
                </c:pt>
                <c:pt idx="57">
                  <c:v>43975</c:v>
                </c:pt>
                <c:pt idx="58">
                  <c:v>43976</c:v>
                </c:pt>
                <c:pt idx="59">
                  <c:v>43977</c:v>
                </c:pt>
                <c:pt idx="60">
                  <c:v>43978</c:v>
                </c:pt>
                <c:pt idx="61">
                  <c:v>43979</c:v>
                </c:pt>
                <c:pt idx="62">
                  <c:v>43980</c:v>
                </c:pt>
                <c:pt idx="63">
                  <c:v>43981</c:v>
                </c:pt>
                <c:pt idx="64">
                  <c:v>43982</c:v>
                </c:pt>
                <c:pt idx="65">
                  <c:v>43983</c:v>
                </c:pt>
                <c:pt idx="66">
                  <c:v>43984</c:v>
                </c:pt>
                <c:pt idx="67">
                  <c:v>43985</c:v>
                </c:pt>
                <c:pt idx="68">
                  <c:v>43986</c:v>
                </c:pt>
                <c:pt idx="69">
                  <c:v>43987</c:v>
                </c:pt>
                <c:pt idx="70">
                  <c:v>43988</c:v>
                </c:pt>
                <c:pt idx="71">
                  <c:v>43989</c:v>
                </c:pt>
                <c:pt idx="72">
                  <c:v>43990</c:v>
                </c:pt>
                <c:pt idx="73">
                  <c:v>43991</c:v>
                </c:pt>
                <c:pt idx="74">
                  <c:v>43992</c:v>
                </c:pt>
                <c:pt idx="75">
                  <c:v>43993</c:v>
                </c:pt>
                <c:pt idx="76">
                  <c:v>43994</c:v>
                </c:pt>
                <c:pt idx="77">
                  <c:v>43995</c:v>
                </c:pt>
                <c:pt idx="78">
                  <c:v>43996</c:v>
                </c:pt>
                <c:pt idx="79">
                  <c:v>43997</c:v>
                </c:pt>
                <c:pt idx="80">
                  <c:v>43998</c:v>
                </c:pt>
                <c:pt idx="81">
                  <c:v>43999</c:v>
                </c:pt>
                <c:pt idx="82">
                  <c:v>44000</c:v>
                </c:pt>
                <c:pt idx="83">
                  <c:v>44001</c:v>
                </c:pt>
                <c:pt idx="84">
                  <c:v>44002</c:v>
                </c:pt>
                <c:pt idx="85">
                  <c:v>44003</c:v>
                </c:pt>
                <c:pt idx="86">
                  <c:v>44004</c:v>
                </c:pt>
                <c:pt idx="87">
                  <c:v>44005</c:v>
                </c:pt>
                <c:pt idx="88">
                  <c:v>44006</c:v>
                </c:pt>
                <c:pt idx="89">
                  <c:v>44007</c:v>
                </c:pt>
                <c:pt idx="90">
                  <c:v>44008</c:v>
                </c:pt>
                <c:pt idx="91">
                  <c:v>44009</c:v>
                </c:pt>
                <c:pt idx="92">
                  <c:v>44010</c:v>
                </c:pt>
                <c:pt idx="93">
                  <c:v>44011</c:v>
                </c:pt>
                <c:pt idx="94">
                  <c:v>44012</c:v>
                </c:pt>
                <c:pt idx="95">
                  <c:v>44013</c:v>
                </c:pt>
                <c:pt idx="96">
                  <c:v>44014</c:v>
                </c:pt>
                <c:pt idx="97">
                  <c:v>44015</c:v>
                </c:pt>
                <c:pt idx="98">
                  <c:v>44016</c:v>
                </c:pt>
                <c:pt idx="99">
                  <c:v>44017</c:v>
                </c:pt>
                <c:pt idx="100">
                  <c:v>44018</c:v>
                </c:pt>
                <c:pt idx="101">
                  <c:v>44019</c:v>
                </c:pt>
                <c:pt idx="102">
                  <c:v>44020</c:v>
                </c:pt>
                <c:pt idx="103">
                  <c:v>44021</c:v>
                </c:pt>
                <c:pt idx="104">
                  <c:v>44022</c:v>
                </c:pt>
                <c:pt idx="105">
                  <c:v>44023</c:v>
                </c:pt>
                <c:pt idx="106">
                  <c:v>44024</c:v>
                </c:pt>
                <c:pt idx="107">
                  <c:v>44025</c:v>
                </c:pt>
                <c:pt idx="108">
                  <c:v>44026</c:v>
                </c:pt>
                <c:pt idx="109">
                  <c:v>44027</c:v>
                </c:pt>
              </c:numCache>
            </c:numRef>
          </c:xVal>
          <c:yVal>
            <c:numRef>
              <c:f>'New York'!$H$68:$H$177</c:f>
              <c:numCache>
                <c:formatCode>General</c:formatCode>
                <c:ptCount val="110"/>
                <c:pt idx="11">
                  <c:v>9620</c:v>
                </c:pt>
                <c:pt idx="12">
                  <c:v>10624</c:v>
                </c:pt>
                <c:pt idx="13">
                  <c:v>11676</c:v>
                </c:pt>
                <c:pt idx="14">
                  <c:v>12771</c:v>
                </c:pt>
                <c:pt idx="15">
                  <c:v>13908</c:v>
                </c:pt>
                <c:pt idx="16">
                  <c:v>15084</c:v>
                </c:pt>
                <c:pt idx="17">
                  <c:v>16294</c:v>
                </c:pt>
                <c:pt idx="18">
                  <c:v>17536</c:v>
                </c:pt>
                <c:pt idx="19">
                  <c:v>18805</c:v>
                </c:pt>
                <c:pt idx="20">
                  <c:v>20097</c:v>
                </c:pt>
                <c:pt idx="21">
                  <c:v>21408</c:v>
                </c:pt>
                <c:pt idx="22">
                  <c:v>22736</c:v>
                </c:pt>
                <c:pt idx="23">
                  <c:v>24078</c:v>
                </c:pt>
                <c:pt idx="24">
                  <c:v>25429</c:v>
                </c:pt>
                <c:pt idx="25">
                  <c:v>26786</c:v>
                </c:pt>
                <c:pt idx="26">
                  <c:v>28145</c:v>
                </c:pt>
                <c:pt idx="27">
                  <c:v>29503</c:v>
                </c:pt>
                <c:pt idx="28">
                  <c:v>30857</c:v>
                </c:pt>
                <c:pt idx="29">
                  <c:v>32206</c:v>
                </c:pt>
                <c:pt idx="30">
                  <c:v>33547</c:v>
                </c:pt>
                <c:pt idx="31">
                  <c:v>34876</c:v>
                </c:pt>
                <c:pt idx="32">
                  <c:v>36190</c:v>
                </c:pt>
                <c:pt idx="33">
                  <c:v>37489</c:v>
                </c:pt>
                <c:pt idx="34">
                  <c:v>38770</c:v>
                </c:pt>
                <c:pt idx="35">
                  <c:v>40032</c:v>
                </c:pt>
                <c:pt idx="36">
                  <c:v>41273</c:v>
                </c:pt>
                <c:pt idx="37">
                  <c:v>42492</c:v>
                </c:pt>
                <c:pt idx="38">
                  <c:v>43687</c:v>
                </c:pt>
                <c:pt idx="39">
                  <c:v>44857</c:v>
                </c:pt>
                <c:pt idx="40">
                  <c:v>46001</c:v>
                </c:pt>
                <c:pt idx="41">
                  <c:v>47118</c:v>
                </c:pt>
                <c:pt idx="42">
                  <c:v>48209</c:v>
                </c:pt>
                <c:pt idx="43">
                  <c:v>49273</c:v>
                </c:pt>
                <c:pt idx="44">
                  <c:v>50309</c:v>
                </c:pt>
                <c:pt idx="45">
                  <c:v>51316</c:v>
                </c:pt>
                <c:pt idx="46">
                  <c:v>52294</c:v>
                </c:pt>
                <c:pt idx="47">
                  <c:v>53244</c:v>
                </c:pt>
                <c:pt idx="48">
                  <c:v>54166</c:v>
                </c:pt>
                <c:pt idx="49">
                  <c:v>55059</c:v>
                </c:pt>
                <c:pt idx="50">
                  <c:v>55924</c:v>
                </c:pt>
                <c:pt idx="51">
                  <c:v>56762</c:v>
                </c:pt>
                <c:pt idx="52">
                  <c:v>57571</c:v>
                </c:pt>
                <c:pt idx="53">
                  <c:v>58353</c:v>
                </c:pt>
                <c:pt idx="54">
                  <c:v>59108</c:v>
                </c:pt>
                <c:pt idx="55">
                  <c:v>59837</c:v>
                </c:pt>
                <c:pt idx="56">
                  <c:v>60539</c:v>
                </c:pt>
                <c:pt idx="57">
                  <c:v>61217</c:v>
                </c:pt>
                <c:pt idx="58">
                  <c:v>61869</c:v>
                </c:pt>
                <c:pt idx="59">
                  <c:v>62497</c:v>
                </c:pt>
                <c:pt idx="60">
                  <c:v>63101</c:v>
                </c:pt>
                <c:pt idx="61">
                  <c:v>63682</c:v>
                </c:pt>
                <c:pt idx="62">
                  <c:v>64240</c:v>
                </c:pt>
                <c:pt idx="63">
                  <c:v>64776</c:v>
                </c:pt>
                <c:pt idx="64">
                  <c:v>65292</c:v>
                </c:pt>
                <c:pt idx="65">
                  <c:v>65786</c:v>
                </c:pt>
                <c:pt idx="66">
                  <c:v>66261</c:v>
                </c:pt>
                <c:pt idx="67">
                  <c:v>66716</c:v>
                </c:pt>
                <c:pt idx="68">
                  <c:v>67152</c:v>
                </c:pt>
                <c:pt idx="69">
                  <c:v>67570</c:v>
                </c:pt>
                <c:pt idx="70">
                  <c:v>67971</c:v>
                </c:pt>
                <c:pt idx="71">
                  <c:v>68354</c:v>
                </c:pt>
                <c:pt idx="72">
                  <c:v>68722</c:v>
                </c:pt>
                <c:pt idx="73">
                  <c:v>69073</c:v>
                </c:pt>
                <c:pt idx="74">
                  <c:v>69410</c:v>
                </c:pt>
                <c:pt idx="75">
                  <c:v>69731</c:v>
                </c:pt>
                <c:pt idx="76">
                  <c:v>70039</c:v>
                </c:pt>
                <c:pt idx="77">
                  <c:v>70334</c:v>
                </c:pt>
                <c:pt idx="78">
                  <c:v>70615</c:v>
                </c:pt>
                <c:pt idx="79">
                  <c:v>70884</c:v>
                </c:pt>
                <c:pt idx="80">
                  <c:v>71140</c:v>
                </c:pt>
                <c:pt idx="81">
                  <c:v>71386</c:v>
                </c:pt>
                <c:pt idx="82">
                  <c:v>71620</c:v>
                </c:pt>
                <c:pt idx="83">
                  <c:v>71844</c:v>
                </c:pt>
                <c:pt idx="84">
                  <c:v>72057</c:v>
                </c:pt>
                <c:pt idx="85">
                  <c:v>72261</c:v>
                </c:pt>
                <c:pt idx="86">
                  <c:v>72456</c:v>
                </c:pt>
                <c:pt idx="87">
                  <c:v>72642</c:v>
                </c:pt>
                <c:pt idx="88">
                  <c:v>72819</c:v>
                </c:pt>
                <c:pt idx="89">
                  <c:v>72988</c:v>
                </c:pt>
                <c:pt idx="90">
                  <c:v>73149</c:v>
                </c:pt>
                <c:pt idx="91">
                  <c:v>73302</c:v>
                </c:pt>
                <c:pt idx="92">
                  <c:v>73449</c:v>
                </c:pt>
                <c:pt idx="93">
                  <c:v>73589</c:v>
                </c:pt>
                <c:pt idx="94">
                  <c:v>73722</c:v>
                </c:pt>
                <c:pt idx="95">
                  <c:v>73849</c:v>
                </c:pt>
                <c:pt idx="96">
                  <c:v>73970</c:v>
                </c:pt>
                <c:pt idx="97">
                  <c:v>74085</c:v>
                </c:pt>
                <c:pt idx="98">
                  <c:v>74195</c:v>
                </c:pt>
                <c:pt idx="99">
                  <c:v>74300</c:v>
                </c:pt>
                <c:pt idx="100">
                  <c:v>74399</c:v>
                </c:pt>
                <c:pt idx="101">
                  <c:v>74494</c:v>
                </c:pt>
                <c:pt idx="102">
                  <c:v>74585</c:v>
                </c:pt>
                <c:pt idx="103">
                  <c:v>74671</c:v>
                </c:pt>
                <c:pt idx="104">
                  <c:v>74753</c:v>
                </c:pt>
                <c:pt idx="105">
                  <c:v>74831</c:v>
                </c:pt>
                <c:pt idx="106">
                  <c:v>74906</c:v>
                </c:pt>
                <c:pt idx="107">
                  <c:v>74977</c:v>
                </c:pt>
                <c:pt idx="108">
                  <c:v>75044</c:v>
                </c:pt>
                <c:pt idx="109">
                  <c:v>75108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79F-411D-8940-0377AFBE9344}"/>
            </c:ext>
          </c:extLst>
        </c:ser>
        <c:ser>
          <c:idx val="4"/>
          <c:order val="4"/>
          <c:tx>
            <c:strRef>
              <c:f>'New York'!$J$1</c:f>
              <c:strCache>
                <c:ptCount val="1"/>
                <c:pt idx="0">
                  <c:v>predict_cum_death_04-15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York'!$A$75:$A$177</c:f>
              <c:numCache>
                <c:formatCode>m/d/yyyy</c:formatCode>
                <c:ptCount val="103"/>
                <c:pt idx="0">
                  <c:v>43925</c:v>
                </c:pt>
                <c:pt idx="1">
                  <c:v>43926</c:v>
                </c:pt>
                <c:pt idx="2">
                  <c:v>43927</c:v>
                </c:pt>
                <c:pt idx="3">
                  <c:v>43928</c:v>
                </c:pt>
                <c:pt idx="4">
                  <c:v>43929</c:v>
                </c:pt>
                <c:pt idx="5">
                  <c:v>43930</c:v>
                </c:pt>
                <c:pt idx="6">
                  <c:v>43931</c:v>
                </c:pt>
                <c:pt idx="7">
                  <c:v>43932</c:v>
                </c:pt>
                <c:pt idx="8">
                  <c:v>43933</c:v>
                </c:pt>
                <c:pt idx="9">
                  <c:v>43934</c:v>
                </c:pt>
                <c:pt idx="10">
                  <c:v>43935</c:v>
                </c:pt>
                <c:pt idx="11">
                  <c:v>43936</c:v>
                </c:pt>
                <c:pt idx="12">
                  <c:v>43937</c:v>
                </c:pt>
                <c:pt idx="13">
                  <c:v>43938</c:v>
                </c:pt>
                <c:pt idx="14">
                  <c:v>43939</c:v>
                </c:pt>
                <c:pt idx="15">
                  <c:v>43940</c:v>
                </c:pt>
                <c:pt idx="16">
                  <c:v>43941</c:v>
                </c:pt>
                <c:pt idx="17">
                  <c:v>43942</c:v>
                </c:pt>
                <c:pt idx="18">
                  <c:v>43943</c:v>
                </c:pt>
                <c:pt idx="19">
                  <c:v>43944</c:v>
                </c:pt>
                <c:pt idx="20">
                  <c:v>43945</c:v>
                </c:pt>
                <c:pt idx="21">
                  <c:v>43946</c:v>
                </c:pt>
                <c:pt idx="22">
                  <c:v>43947</c:v>
                </c:pt>
                <c:pt idx="23">
                  <c:v>43948</c:v>
                </c:pt>
                <c:pt idx="24">
                  <c:v>43949</c:v>
                </c:pt>
                <c:pt idx="25">
                  <c:v>43950</c:v>
                </c:pt>
                <c:pt idx="26">
                  <c:v>43951</c:v>
                </c:pt>
                <c:pt idx="27">
                  <c:v>43952</c:v>
                </c:pt>
                <c:pt idx="28">
                  <c:v>43953</c:v>
                </c:pt>
                <c:pt idx="29">
                  <c:v>43954</c:v>
                </c:pt>
                <c:pt idx="30">
                  <c:v>43955</c:v>
                </c:pt>
                <c:pt idx="31">
                  <c:v>43956</c:v>
                </c:pt>
                <c:pt idx="32">
                  <c:v>43957</c:v>
                </c:pt>
                <c:pt idx="33">
                  <c:v>43958</c:v>
                </c:pt>
                <c:pt idx="34">
                  <c:v>43959</c:v>
                </c:pt>
                <c:pt idx="35">
                  <c:v>43960</c:v>
                </c:pt>
                <c:pt idx="36">
                  <c:v>43961</c:v>
                </c:pt>
                <c:pt idx="37">
                  <c:v>43962</c:v>
                </c:pt>
                <c:pt idx="38">
                  <c:v>43963</c:v>
                </c:pt>
                <c:pt idx="39">
                  <c:v>43964</c:v>
                </c:pt>
                <c:pt idx="40">
                  <c:v>43965</c:v>
                </c:pt>
                <c:pt idx="41">
                  <c:v>43966</c:v>
                </c:pt>
                <c:pt idx="42">
                  <c:v>43967</c:v>
                </c:pt>
                <c:pt idx="43">
                  <c:v>43968</c:v>
                </c:pt>
                <c:pt idx="44">
                  <c:v>43969</c:v>
                </c:pt>
                <c:pt idx="45">
                  <c:v>43970</c:v>
                </c:pt>
                <c:pt idx="46">
                  <c:v>43971</c:v>
                </c:pt>
                <c:pt idx="47">
                  <c:v>43972</c:v>
                </c:pt>
                <c:pt idx="48">
                  <c:v>43973</c:v>
                </c:pt>
                <c:pt idx="49">
                  <c:v>43974</c:v>
                </c:pt>
                <c:pt idx="50">
                  <c:v>43975</c:v>
                </c:pt>
                <c:pt idx="51">
                  <c:v>43976</c:v>
                </c:pt>
                <c:pt idx="52">
                  <c:v>43977</c:v>
                </c:pt>
                <c:pt idx="53">
                  <c:v>43978</c:v>
                </c:pt>
                <c:pt idx="54">
                  <c:v>43979</c:v>
                </c:pt>
                <c:pt idx="55">
                  <c:v>43980</c:v>
                </c:pt>
                <c:pt idx="56">
                  <c:v>43981</c:v>
                </c:pt>
                <c:pt idx="57">
                  <c:v>43982</c:v>
                </c:pt>
                <c:pt idx="58">
                  <c:v>43983</c:v>
                </c:pt>
                <c:pt idx="59">
                  <c:v>43984</c:v>
                </c:pt>
                <c:pt idx="60">
                  <c:v>43985</c:v>
                </c:pt>
                <c:pt idx="61">
                  <c:v>43986</c:v>
                </c:pt>
                <c:pt idx="62">
                  <c:v>43987</c:v>
                </c:pt>
                <c:pt idx="63">
                  <c:v>43988</c:v>
                </c:pt>
                <c:pt idx="64">
                  <c:v>43989</c:v>
                </c:pt>
                <c:pt idx="65">
                  <c:v>43990</c:v>
                </c:pt>
                <c:pt idx="66">
                  <c:v>43991</c:v>
                </c:pt>
                <c:pt idx="67">
                  <c:v>43992</c:v>
                </c:pt>
                <c:pt idx="68">
                  <c:v>43993</c:v>
                </c:pt>
                <c:pt idx="69">
                  <c:v>43994</c:v>
                </c:pt>
                <c:pt idx="70">
                  <c:v>43995</c:v>
                </c:pt>
                <c:pt idx="71">
                  <c:v>43996</c:v>
                </c:pt>
                <c:pt idx="72">
                  <c:v>43997</c:v>
                </c:pt>
                <c:pt idx="73">
                  <c:v>43998</c:v>
                </c:pt>
                <c:pt idx="74">
                  <c:v>43999</c:v>
                </c:pt>
                <c:pt idx="75">
                  <c:v>44000</c:v>
                </c:pt>
                <c:pt idx="76">
                  <c:v>44001</c:v>
                </c:pt>
                <c:pt idx="77">
                  <c:v>44002</c:v>
                </c:pt>
                <c:pt idx="78">
                  <c:v>44003</c:v>
                </c:pt>
                <c:pt idx="79">
                  <c:v>44004</c:v>
                </c:pt>
                <c:pt idx="80">
                  <c:v>44005</c:v>
                </c:pt>
                <c:pt idx="81">
                  <c:v>44006</c:v>
                </c:pt>
                <c:pt idx="82">
                  <c:v>44007</c:v>
                </c:pt>
                <c:pt idx="83">
                  <c:v>44008</c:v>
                </c:pt>
                <c:pt idx="84">
                  <c:v>44009</c:v>
                </c:pt>
                <c:pt idx="85">
                  <c:v>44010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44016</c:v>
                </c:pt>
                <c:pt idx="92">
                  <c:v>44017</c:v>
                </c:pt>
                <c:pt idx="93">
                  <c:v>44018</c:v>
                </c:pt>
                <c:pt idx="94">
                  <c:v>44019</c:v>
                </c:pt>
                <c:pt idx="95">
                  <c:v>44020</c:v>
                </c:pt>
                <c:pt idx="96">
                  <c:v>44021</c:v>
                </c:pt>
                <c:pt idx="97">
                  <c:v>44022</c:v>
                </c:pt>
                <c:pt idx="98">
                  <c:v>44023</c:v>
                </c:pt>
                <c:pt idx="99">
                  <c:v>44024</c:v>
                </c:pt>
                <c:pt idx="100">
                  <c:v>44025</c:v>
                </c:pt>
                <c:pt idx="101">
                  <c:v>44026</c:v>
                </c:pt>
                <c:pt idx="102">
                  <c:v>44027</c:v>
                </c:pt>
              </c:numCache>
            </c:numRef>
          </c:xVal>
          <c:yVal>
            <c:numRef>
              <c:f>'New York'!$J$75:$J$177</c:f>
              <c:numCache>
                <c:formatCode>General</c:formatCode>
                <c:ptCount val="103"/>
                <c:pt idx="11">
                  <c:v>17160</c:v>
                </c:pt>
                <c:pt idx="12">
                  <c:v>18356</c:v>
                </c:pt>
                <c:pt idx="13">
                  <c:v>19572</c:v>
                </c:pt>
                <c:pt idx="14">
                  <c:v>20803</c:v>
                </c:pt>
                <c:pt idx="15">
                  <c:v>22046</c:v>
                </c:pt>
                <c:pt idx="16">
                  <c:v>23298</c:v>
                </c:pt>
                <c:pt idx="17">
                  <c:v>24556</c:v>
                </c:pt>
                <c:pt idx="18">
                  <c:v>25818</c:v>
                </c:pt>
                <c:pt idx="19">
                  <c:v>27080</c:v>
                </c:pt>
                <c:pt idx="20">
                  <c:v>28339</c:v>
                </c:pt>
                <c:pt idx="21">
                  <c:v>29592</c:v>
                </c:pt>
                <c:pt idx="22">
                  <c:v>30836</c:v>
                </c:pt>
                <c:pt idx="23">
                  <c:v>32070</c:v>
                </c:pt>
                <c:pt idx="24">
                  <c:v>33293</c:v>
                </c:pt>
                <c:pt idx="25">
                  <c:v>34501</c:v>
                </c:pt>
                <c:pt idx="26">
                  <c:v>35693</c:v>
                </c:pt>
                <c:pt idx="27">
                  <c:v>36867</c:v>
                </c:pt>
                <c:pt idx="28">
                  <c:v>38021</c:v>
                </c:pt>
                <c:pt idx="29">
                  <c:v>39154</c:v>
                </c:pt>
                <c:pt idx="30">
                  <c:v>40265</c:v>
                </c:pt>
                <c:pt idx="31">
                  <c:v>41354</c:v>
                </c:pt>
                <c:pt idx="32">
                  <c:v>42419</c:v>
                </c:pt>
                <c:pt idx="33">
                  <c:v>43459</c:v>
                </c:pt>
                <c:pt idx="34">
                  <c:v>44474</c:v>
                </c:pt>
                <c:pt idx="35">
                  <c:v>45463</c:v>
                </c:pt>
                <c:pt idx="36">
                  <c:v>46426</c:v>
                </c:pt>
                <c:pt idx="37">
                  <c:v>47363</c:v>
                </c:pt>
                <c:pt idx="38">
                  <c:v>48274</c:v>
                </c:pt>
                <c:pt idx="39">
                  <c:v>49158</c:v>
                </c:pt>
                <c:pt idx="40">
                  <c:v>50015</c:v>
                </c:pt>
                <c:pt idx="41">
                  <c:v>50846</c:v>
                </c:pt>
                <c:pt idx="42">
                  <c:v>51650</c:v>
                </c:pt>
                <c:pt idx="43">
                  <c:v>52428</c:v>
                </c:pt>
                <c:pt idx="44">
                  <c:v>53181</c:v>
                </c:pt>
                <c:pt idx="45">
                  <c:v>53908</c:v>
                </c:pt>
                <c:pt idx="46">
                  <c:v>54610</c:v>
                </c:pt>
                <c:pt idx="47">
                  <c:v>55288</c:v>
                </c:pt>
                <c:pt idx="48">
                  <c:v>55941</c:v>
                </c:pt>
                <c:pt idx="49">
                  <c:v>56570</c:v>
                </c:pt>
                <c:pt idx="50">
                  <c:v>57176</c:v>
                </c:pt>
                <c:pt idx="51">
                  <c:v>57760</c:v>
                </c:pt>
                <c:pt idx="52">
                  <c:v>58321</c:v>
                </c:pt>
                <c:pt idx="53">
                  <c:v>58861</c:v>
                </c:pt>
                <c:pt idx="54">
                  <c:v>59380</c:v>
                </c:pt>
                <c:pt idx="55">
                  <c:v>59878</c:v>
                </c:pt>
                <c:pt idx="56">
                  <c:v>60356</c:v>
                </c:pt>
                <c:pt idx="57">
                  <c:v>60816</c:v>
                </c:pt>
                <c:pt idx="58">
                  <c:v>61256</c:v>
                </c:pt>
                <c:pt idx="59">
                  <c:v>61679</c:v>
                </c:pt>
                <c:pt idx="60">
                  <c:v>62084</c:v>
                </c:pt>
                <c:pt idx="61">
                  <c:v>62472</c:v>
                </c:pt>
                <c:pt idx="62">
                  <c:v>62844</c:v>
                </c:pt>
                <c:pt idx="63">
                  <c:v>63200</c:v>
                </c:pt>
                <c:pt idx="64">
                  <c:v>63541</c:v>
                </c:pt>
                <c:pt idx="65">
                  <c:v>63867</c:v>
                </c:pt>
                <c:pt idx="66">
                  <c:v>64179</c:v>
                </c:pt>
                <c:pt idx="67">
                  <c:v>64478</c:v>
                </c:pt>
                <c:pt idx="68">
                  <c:v>64763</c:v>
                </c:pt>
                <c:pt idx="69">
                  <c:v>65036</c:v>
                </c:pt>
                <c:pt idx="70">
                  <c:v>65297</c:v>
                </c:pt>
                <c:pt idx="71">
                  <c:v>65547</c:v>
                </c:pt>
                <c:pt idx="72">
                  <c:v>65785</c:v>
                </c:pt>
                <c:pt idx="73">
                  <c:v>66012</c:v>
                </c:pt>
                <c:pt idx="74">
                  <c:v>66230</c:v>
                </c:pt>
                <c:pt idx="75">
                  <c:v>66437</c:v>
                </c:pt>
                <c:pt idx="76">
                  <c:v>66635</c:v>
                </c:pt>
                <c:pt idx="77">
                  <c:v>66824</c:v>
                </c:pt>
                <c:pt idx="78">
                  <c:v>67004</c:v>
                </c:pt>
                <c:pt idx="79">
                  <c:v>67177</c:v>
                </c:pt>
                <c:pt idx="80">
                  <c:v>67341</c:v>
                </c:pt>
                <c:pt idx="81">
                  <c:v>67497</c:v>
                </c:pt>
                <c:pt idx="82">
                  <c:v>67647</c:v>
                </c:pt>
                <c:pt idx="83">
                  <c:v>67789</c:v>
                </c:pt>
                <c:pt idx="84">
                  <c:v>67925</c:v>
                </c:pt>
                <c:pt idx="85">
                  <c:v>68054</c:v>
                </c:pt>
                <c:pt idx="86">
                  <c:v>68178</c:v>
                </c:pt>
                <c:pt idx="87">
                  <c:v>68295</c:v>
                </c:pt>
                <c:pt idx="88">
                  <c:v>68407</c:v>
                </c:pt>
                <c:pt idx="89">
                  <c:v>68514</c:v>
                </c:pt>
                <c:pt idx="90">
                  <c:v>68616</c:v>
                </c:pt>
                <c:pt idx="91">
                  <c:v>68713</c:v>
                </c:pt>
                <c:pt idx="92">
                  <c:v>68805</c:v>
                </c:pt>
                <c:pt idx="93">
                  <c:v>68893</c:v>
                </c:pt>
                <c:pt idx="94">
                  <c:v>68977</c:v>
                </c:pt>
                <c:pt idx="95">
                  <c:v>69057</c:v>
                </c:pt>
                <c:pt idx="96">
                  <c:v>69133</c:v>
                </c:pt>
                <c:pt idx="97">
                  <c:v>69205</c:v>
                </c:pt>
                <c:pt idx="98">
                  <c:v>69274</c:v>
                </c:pt>
                <c:pt idx="99">
                  <c:v>69340</c:v>
                </c:pt>
                <c:pt idx="100">
                  <c:v>69402</c:v>
                </c:pt>
                <c:pt idx="101">
                  <c:v>69462</c:v>
                </c:pt>
                <c:pt idx="102">
                  <c:v>69519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79F-411D-8940-0377AFBE9344}"/>
            </c:ext>
          </c:extLst>
        </c:ser>
        <c:ser>
          <c:idx val="5"/>
          <c:order val="5"/>
          <c:tx>
            <c:strRef>
              <c:f>'New York'!$L$1</c:f>
              <c:strCache>
                <c:ptCount val="1"/>
                <c:pt idx="0">
                  <c:v>predict_cum_death_04-22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York'!$A$82:$A$177</c:f>
              <c:numCache>
                <c:formatCode>m/d/yyyy</c:formatCode>
                <c:ptCount val="96"/>
                <c:pt idx="0">
                  <c:v>43932</c:v>
                </c:pt>
                <c:pt idx="1">
                  <c:v>43933</c:v>
                </c:pt>
                <c:pt idx="2">
                  <c:v>43934</c:v>
                </c:pt>
                <c:pt idx="3">
                  <c:v>43935</c:v>
                </c:pt>
                <c:pt idx="4">
                  <c:v>43936</c:v>
                </c:pt>
                <c:pt idx="5">
                  <c:v>43937</c:v>
                </c:pt>
                <c:pt idx="6">
                  <c:v>43938</c:v>
                </c:pt>
                <c:pt idx="7">
                  <c:v>43939</c:v>
                </c:pt>
                <c:pt idx="8">
                  <c:v>43940</c:v>
                </c:pt>
                <c:pt idx="9">
                  <c:v>43941</c:v>
                </c:pt>
                <c:pt idx="10">
                  <c:v>43942</c:v>
                </c:pt>
                <c:pt idx="11">
                  <c:v>43943</c:v>
                </c:pt>
                <c:pt idx="12">
                  <c:v>43944</c:v>
                </c:pt>
                <c:pt idx="13">
                  <c:v>43945</c:v>
                </c:pt>
                <c:pt idx="14">
                  <c:v>43946</c:v>
                </c:pt>
                <c:pt idx="15">
                  <c:v>43947</c:v>
                </c:pt>
                <c:pt idx="16">
                  <c:v>43948</c:v>
                </c:pt>
                <c:pt idx="17">
                  <c:v>43949</c:v>
                </c:pt>
                <c:pt idx="18">
                  <c:v>43950</c:v>
                </c:pt>
                <c:pt idx="19">
                  <c:v>43951</c:v>
                </c:pt>
                <c:pt idx="20">
                  <c:v>43952</c:v>
                </c:pt>
                <c:pt idx="21">
                  <c:v>43953</c:v>
                </c:pt>
                <c:pt idx="22">
                  <c:v>43954</c:v>
                </c:pt>
                <c:pt idx="23">
                  <c:v>43955</c:v>
                </c:pt>
                <c:pt idx="24">
                  <c:v>43956</c:v>
                </c:pt>
                <c:pt idx="25">
                  <c:v>43957</c:v>
                </c:pt>
                <c:pt idx="26">
                  <c:v>43958</c:v>
                </c:pt>
                <c:pt idx="27">
                  <c:v>43959</c:v>
                </c:pt>
                <c:pt idx="28">
                  <c:v>43960</c:v>
                </c:pt>
                <c:pt idx="29">
                  <c:v>43961</c:v>
                </c:pt>
                <c:pt idx="30">
                  <c:v>43962</c:v>
                </c:pt>
                <c:pt idx="31">
                  <c:v>43963</c:v>
                </c:pt>
                <c:pt idx="32">
                  <c:v>43964</c:v>
                </c:pt>
                <c:pt idx="33">
                  <c:v>43965</c:v>
                </c:pt>
                <c:pt idx="34">
                  <c:v>43966</c:v>
                </c:pt>
                <c:pt idx="35">
                  <c:v>43967</c:v>
                </c:pt>
                <c:pt idx="36">
                  <c:v>43968</c:v>
                </c:pt>
                <c:pt idx="37">
                  <c:v>43969</c:v>
                </c:pt>
                <c:pt idx="38">
                  <c:v>43970</c:v>
                </c:pt>
                <c:pt idx="39">
                  <c:v>43971</c:v>
                </c:pt>
                <c:pt idx="40">
                  <c:v>43972</c:v>
                </c:pt>
                <c:pt idx="41">
                  <c:v>43973</c:v>
                </c:pt>
                <c:pt idx="42">
                  <c:v>43974</c:v>
                </c:pt>
                <c:pt idx="43">
                  <c:v>43975</c:v>
                </c:pt>
                <c:pt idx="44">
                  <c:v>43976</c:v>
                </c:pt>
                <c:pt idx="45">
                  <c:v>43977</c:v>
                </c:pt>
                <c:pt idx="46">
                  <c:v>43978</c:v>
                </c:pt>
                <c:pt idx="47">
                  <c:v>43979</c:v>
                </c:pt>
                <c:pt idx="48">
                  <c:v>43980</c:v>
                </c:pt>
                <c:pt idx="49">
                  <c:v>43981</c:v>
                </c:pt>
                <c:pt idx="50">
                  <c:v>43982</c:v>
                </c:pt>
                <c:pt idx="51">
                  <c:v>43983</c:v>
                </c:pt>
                <c:pt idx="52">
                  <c:v>43984</c:v>
                </c:pt>
                <c:pt idx="53">
                  <c:v>43985</c:v>
                </c:pt>
                <c:pt idx="54">
                  <c:v>43986</c:v>
                </c:pt>
                <c:pt idx="55">
                  <c:v>43987</c:v>
                </c:pt>
                <c:pt idx="56">
                  <c:v>43988</c:v>
                </c:pt>
                <c:pt idx="57">
                  <c:v>43989</c:v>
                </c:pt>
                <c:pt idx="58">
                  <c:v>43990</c:v>
                </c:pt>
                <c:pt idx="59">
                  <c:v>43991</c:v>
                </c:pt>
                <c:pt idx="60">
                  <c:v>43992</c:v>
                </c:pt>
                <c:pt idx="61">
                  <c:v>43993</c:v>
                </c:pt>
                <c:pt idx="62">
                  <c:v>43994</c:v>
                </c:pt>
                <c:pt idx="63">
                  <c:v>43995</c:v>
                </c:pt>
                <c:pt idx="64">
                  <c:v>43996</c:v>
                </c:pt>
                <c:pt idx="65">
                  <c:v>43997</c:v>
                </c:pt>
                <c:pt idx="66">
                  <c:v>43998</c:v>
                </c:pt>
                <c:pt idx="67">
                  <c:v>43999</c:v>
                </c:pt>
                <c:pt idx="68">
                  <c:v>44000</c:v>
                </c:pt>
                <c:pt idx="69">
                  <c:v>44001</c:v>
                </c:pt>
                <c:pt idx="70">
                  <c:v>44002</c:v>
                </c:pt>
                <c:pt idx="71">
                  <c:v>44003</c:v>
                </c:pt>
                <c:pt idx="72">
                  <c:v>44004</c:v>
                </c:pt>
                <c:pt idx="73">
                  <c:v>44005</c:v>
                </c:pt>
                <c:pt idx="74">
                  <c:v>44006</c:v>
                </c:pt>
                <c:pt idx="75">
                  <c:v>44007</c:v>
                </c:pt>
                <c:pt idx="76">
                  <c:v>44008</c:v>
                </c:pt>
                <c:pt idx="77">
                  <c:v>44009</c:v>
                </c:pt>
                <c:pt idx="78">
                  <c:v>44010</c:v>
                </c:pt>
                <c:pt idx="79">
                  <c:v>44011</c:v>
                </c:pt>
                <c:pt idx="80">
                  <c:v>44012</c:v>
                </c:pt>
                <c:pt idx="81">
                  <c:v>44013</c:v>
                </c:pt>
                <c:pt idx="82">
                  <c:v>44014</c:v>
                </c:pt>
                <c:pt idx="83">
                  <c:v>44015</c:v>
                </c:pt>
                <c:pt idx="84">
                  <c:v>44016</c:v>
                </c:pt>
                <c:pt idx="85">
                  <c:v>44017</c:v>
                </c:pt>
                <c:pt idx="86">
                  <c:v>44018</c:v>
                </c:pt>
                <c:pt idx="87">
                  <c:v>44019</c:v>
                </c:pt>
                <c:pt idx="88">
                  <c:v>44020</c:v>
                </c:pt>
                <c:pt idx="89">
                  <c:v>44021</c:v>
                </c:pt>
                <c:pt idx="90">
                  <c:v>44022</c:v>
                </c:pt>
                <c:pt idx="91">
                  <c:v>44023</c:v>
                </c:pt>
                <c:pt idx="92">
                  <c:v>44024</c:v>
                </c:pt>
                <c:pt idx="93">
                  <c:v>44025</c:v>
                </c:pt>
                <c:pt idx="94">
                  <c:v>44026</c:v>
                </c:pt>
                <c:pt idx="95">
                  <c:v>44027</c:v>
                </c:pt>
              </c:numCache>
            </c:numRef>
          </c:xVal>
          <c:yVal>
            <c:numRef>
              <c:f>'New York'!$L$82:$L$177</c:f>
              <c:numCache>
                <c:formatCode>General</c:formatCode>
                <c:ptCount val="96"/>
                <c:pt idx="11">
                  <c:v>20380</c:v>
                </c:pt>
                <c:pt idx="12">
                  <c:v>21325</c:v>
                </c:pt>
                <c:pt idx="13">
                  <c:v>22263</c:v>
                </c:pt>
                <c:pt idx="14">
                  <c:v>23192</c:v>
                </c:pt>
                <c:pt idx="15">
                  <c:v>24111</c:v>
                </c:pt>
                <c:pt idx="16">
                  <c:v>25019</c:v>
                </c:pt>
                <c:pt idx="17">
                  <c:v>25915</c:v>
                </c:pt>
                <c:pt idx="18">
                  <c:v>26796</c:v>
                </c:pt>
                <c:pt idx="19">
                  <c:v>27661</c:v>
                </c:pt>
                <c:pt idx="20">
                  <c:v>28511</c:v>
                </c:pt>
                <c:pt idx="21">
                  <c:v>29343</c:v>
                </c:pt>
                <c:pt idx="22">
                  <c:v>30157</c:v>
                </c:pt>
                <c:pt idx="23">
                  <c:v>30954</c:v>
                </c:pt>
                <c:pt idx="24">
                  <c:v>31731</c:v>
                </c:pt>
                <c:pt idx="25">
                  <c:v>32490</c:v>
                </c:pt>
                <c:pt idx="26">
                  <c:v>33228</c:v>
                </c:pt>
                <c:pt idx="27">
                  <c:v>33947</c:v>
                </c:pt>
                <c:pt idx="28">
                  <c:v>34646</c:v>
                </c:pt>
                <c:pt idx="29">
                  <c:v>35326</c:v>
                </c:pt>
                <c:pt idx="30">
                  <c:v>35985</c:v>
                </c:pt>
                <c:pt idx="31">
                  <c:v>36625</c:v>
                </c:pt>
                <c:pt idx="32">
                  <c:v>37245</c:v>
                </c:pt>
                <c:pt idx="33">
                  <c:v>37845</c:v>
                </c:pt>
                <c:pt idx="34">
                  <c:v>38426</c:v>
                </c:pt>
                <c:pt idx="35">
                  <c:v>38987</c:v>
                </c:pt>
                <c:pt idx="36">
                  <c:v>39530</c:v>
                </c:pt>
                <c:pt idx="37">
                  <c:v>40055</c:v>
                </c:pt>
                <c:pt idx="38">
                  <c:v>40561</c:v>
                </c:pt>
                <c:pt idx="39">
                  <c:v>41050</c:v>
                </c:pt>
                <c:pt idx="40">
                  <c:v>41521</c:v>
                </c:pt>
                <c:pt idx="41">
                  <c:v>41975</c:v>
                </c:pt>
                <c:pt idx="42">
                  <c:v>42412</c:v>
                </c:pt>
                <c:pt idx="43">
                  <c:v>42834</c:v>
                </c:pt>
                <c:pt idx="44">
                  <c:v>43240</c:v>
                </c:pt>
                <c:pt idx="45">
                  <c:v>43630</c:v>
                </c:pt>
                <c:pt idx="46">
                  <c:v>44005</c:v>
                </c:pt>
                <c:pt idx="47">
                  <c:v>44366</c:v>
                </c:pt>
                <c:pt idx="48">
                  <c:v>44713</c:v>
                </c:pt>
                <c:pt idx="49">
                  <c:v>45047</c:v>
                </c:pt>
                <c:pt idx="50">
                  <c:v>45367</c:v>
                </c:pt>
                <c:pt idx="51">
                  <c:v>45674</c:v>
                </c:pt>
                <c:pt idx="52">
                  <c:v>45970</c:v>
                </c:pt>
                <c:pt idx="53">
                  <c:v>46253</c:v>
                </c:pt>
                <c:pt idx="54">
                  <c:v>46525</c:v>
                </c:pt>
                <c:pt idx="55">
                  <c:v>46786</c:v>
                </c:pt>
                <c:pt idx="56">
                  <c:v>47036</c:v>
                </c:pt>
                <c:pt idx="57">
                  <c:v>47276</c:v>
                </c:pt>
                <c:pt idx="58">
                  <c:v>47506</c:v>
                </c:pt>
                <c:pt idx="59">
                  <c:v>47727</c:v>
                </c:pt>
                <c:pt idx="60">
                  <c:v>47938</c:v>
                </c:pt>
                <c:pt idx="61">
                  <c:v>48141</c:v>
                </c:pt>
                <c:pt idx="62">
                  <c:v>48335</c:v>
                </c:pt>
                <c:pt idx="63">
                  <c:v>48520</c:v>
                </c:pt>
                <c:pt idx="64">
                  <c:v>48698</c:v>
                </c:pt>
                <c:pt idx="65">
                  <c:v>48869</c:v>
                </c:pt>
                <c:pt idx="66">
                  <c:v>49032</c:v>
                </c:pt>
                <c:pt idx="67">
                  <c:v>49188</c:v>
                </c:pt>
                <c:pt idx="68">
                  <c:v>49338</c:v>
                </c:pt>
                <c:pt idx="69">
                  <c:v>49481</c:v>
                </c:pt>
                <c:pt idx="70">
                  <c:v>49618</c:v>
                </c:pt>
                <c:pt idx="71">
                  <c:v>49749</c:v>
                </c:pt>
                <c:pt idx="72">
                  <c:v>49875</c:v>
                </c:pt>
                <c:pt idx="73">
                  <c:v>49995</c:v>
                </c:pt>
                <c:pt idx="74">
                  <c:v>50110</c:v>
                </c:pt>
                <c:pt idx="75">
                  <c:v>50220</c:v>
                </c:pt>
                <c:pt idx="76">
                  <c:v>50325</c:v>
                </c:pt>
                <c:pt idx="77">
                  <c:v>50425</c:v>
                </c:pt>
                <c:pt idx="78">
                  <c:v>50521</c:v>
                </c:pt>
                <c:pt idx="79">
                  <c:v>50613</c:v>
                </c:pt>
                <c:pt idx="80">
                  <c:v>50701</c:v>
                </c:pt>
                <c:pt idx="81">
                  <c:v>50786</c:v>
                </c:pt>
                <c:pt idx="82">
                  <c:v>50866</c:v>
                </c:pt>
                <c:pt idx="83">
                  <c:v>50943</c:v>
                </c:pt>
                <c:pt idx="84">
                  <c:v>51016</c:v>
                </c:pt>
                <c:pt idx="85">
                  <c:v>51087</c:v>
                </c:pt>
                <c:pt idx="86">
                  <c:v>51154</c:v>
                </c:pt>
                <c:pt idx="87">
                  <c:v>51218</c:v>
                </c:pt>
                <c:pt idx="88">
                  <c:v>51280</c:v>
                </c:pt>
                <c:pt idx="89">
                  <c:v>51339</c:v>
                </c:pt>
                <c:pt idx="90">
                  <c:v>51395</c:v>
                </c:pt>
                <c:pt idx="91">
                  <c:v>51448</c:v>
                </c:pt>
                <c:pt idx="92">
                  <c:v>51500</c:v>
                </c:pt>
                <c:pt idx="93">
                  <c:v>51549</c:v>
                </c:pt>
                <c:pt idx="94">
                  <c:v>51596</c:v>
                </c:pt>
                <c:pt idx="95">
                  <c:v>51640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79F-411D-8940-0377AFBE9344}"/>
            </c:ext>
          </c:extLst>
        </c:ser>
        <c:ser>
          <c:idx val="6"/>
          <c:order val="6"/>
          <c:tx>
            <c:strRef>
              <c:f>'New York'!$P$1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7288750361811687"/>
                  <c:y val="-5.857105032923530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052771279586076"/>
                      <c:h val="0.1098387783763871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79F-411D-8940-0377AFBE934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9F-411D-8940-0377AFBE934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'New York'!$P$2:$P$3</c:f>
              <c:numCache>
                <c:formatCode>m/d/yyyy</c:formatCode>
                <c:ptCount val="2"/>
                <c:pt idx="0">
                  <c:v>43928</c:v>
                </c:pt>
                <c:pt idx="1">
                  <c:v>43928</c:v>
                </c:pt>
              </c:numCache>
            </c:numRef>
          </c:xVal>
          <c:yVal>
            <c:numRef>
              <c:f>'New York'!$Q$2:$Q$3</c:f>
              <c:numCache>
                <c:formatCode>General</c:formatCode>
                <c:ptCount val="2"/>
                <c:pt idx="0">
                  <c:v>9043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E79F-411D-8940-0377AFBE9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ax val="110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  <c:majorUnit val="10000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0.13255448420797805"/>
          <c:y val="0.14840629895158741"/>
          <c:w val="0.47323195150565367"/>
          <c:h val="0.342217160989014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dirty="0"/>
              <a:t>New York</a:t>
            </a:r>
            <a:r>
              <a:rPr lang="en-US" sz="1800" b="1" dirty="0"/>
              <a:t> Daily Incidence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'New York'!$C$1</c:f>
              <c:strCache>
                <c:ptCount val="1"/>
                <c:pt idx="0">
                  <c:v>New.York_inc_death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'New York'!$A$2:$A$208</c:f>
              <c:numCache>
                <c:formatCode>m/d/yyyy</c:formatCode>
                <c:ptCount val="207"/>
                <c:pt idx="0">
                  <c:v>43852</c:v>
                </c:pt>
                <c:pt idx="1">
                  <c:v>43853</c:v>
                </c:pt>
                <c:pt idx="2">
                  <c:v>43854</c:v>
                </c:pt>
                <c:pt idx="3">
                  <c:v>43855</c:v>
                </c:pt>
                <c:pt idx="4">
                  <c:v>43856</c:v>
                </c:pt>
                <c:pt idx="5">
                  <c:v>43857</c:v>
                </c:pt>
                <c:pt idx="6">
                  <c:v>43858</c:v>
                </c:pt>
                <c:pt idx="7">
                  <c:v>43859</c:v>
                </c:pt>
                <c:pt idx="8">
                  <c:v>43860</c:v>
                </c:pt>
                <c:pt idx="9">
                  <c:v>43861</c:v>
                </c:pt>
                <c:pt idx="10">
                  <c:v>43862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43868</c:v>
                </c:pt>
                <c:pt idx="17">
                  <c:v>43869</c:v>
                </c:pt>
                <c:pt idx="18">
                  <c:v>43870</c:v>
                </c:pt>
                <c:pt idx="19">
                  <c:v>43871</c:v>
                </c:pt>
                <c:pt idx="20">
                  <c:v>43872</c:v>
                </c:pt>
                <c:pt idx="21">
                  <c:v>43873</c:v>
                </c:pt>
                <c:pt idx="22">
                  <c:v>43874</c:v>
                </c:pt>
                <c:pt idx="23">
                  <c:v>43875</c:v>
                </c:pt>
                <c:pt idx="24">
                  <c:v>43876</c:v>
                </c:pt>
                <c:pt idx="25">
                  <c:v>43877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43883</c:v>
                </c:pt>
                <c:pt idx="32">
                  <c:v>43884</c:v>
                </c:pt>
                <c:pt idx="33">
                  <c:v>43885</c:v>
                </c:pt>
                <c:pt idx="34">
                  <c:v>43886</c:v>
                </c:pt>
                <c:pt idx="35">
                  <c:v>43887</c:v>
                </c:pt>
                <c:pt idx="36">
                  <c:v>43888</c:v>
                </c:pt>
                <c:pt idx="37">
                  <c:v>43889</c:v>
                </c:pt>
                <c:pt idx="38">
                  <c:v>43890</c:v>
                </c:pt>
                <c:pt idx="39">
                  <c:v>43891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43897</c:v>
                </c:pt>
                <c:pt idx="46">
                  <c:v>43898</c:v>
                </c:pt>
                <c:pt idx="47">
                  <c:v>43899</c:v>
                </c:pt>
                <c:pt idx="48">
                  <c:v>43900</c:v>
                </c:pt>
                <c:pt idx="49">
                  <c:v>43901</c:v>
                </c:pt>
                <c:pt idx="50">
                  <c:v>43902</c:v>
                </c:pt>
                <c:pt idx="51">
                  <c:v>43903</c:v>
                </c:pt>
                <c:pt idx="52">
                  <c:v>43904</c:v>
                </c:pt>
                <c:pt idx="53">
                  <c:v>43905</c:v>
                </c:pt>
                <c:pt idx="54">
                  <c:v>43906</c:v>
                </c:pt>
                <c:pt idx="55">
                  <c:v>43907</c:v>
                </c:pt>
                <c:pt idx="56">
                  <c:v>43908</c:v>
                </c:pt>
                <c:pt idx="57">
                  <c:v>43909</c:v>
                </c:pt>
                <c:pt idx="58">
                  <c:v>43910</c:v>
                </c:pt>
                <c:pt idx="59">
                  <c:v>43911</c:v>
                </c:pt>
                <c:pt idx="60">
                  <c:v>43912</c:v>
                </c:pt>
                <c:pt idx="61">
                  <c:v>43913</c:v>
                </c:pt>
                <c:pt idx="62">
                  <c:v>43914</c:v>
                </c:pt>
                <c:pt idx="63">
                  <c:v>43915</c:v>
                </c:pt>
                <c:pt idx="64">
                  <c:v>43916</c:v>
                </c:pt>
                <c:pt idx="65">
                  <c:v>43917</c:v>
                </c:pt>
                <c:pt idx="66">
                  <c:v>43918</c:v>
                </c:pt>
                <c:pt idx="67">
                  <c:v>43919</c:v>
                </c:pt>
                <c:pt idx="68">
                  <c:v>43920</c:v>
                </c:pt>
                <c:pt idx="69">
                  <c:v>43921</c:v>
                </c:pt>
                <c:pt idx="70">
                  <c:v>43922</c:v>
                </c:pt>
                <c:pt idx="71">
                  <c:v>43923</c:v>
                </c:pt>
                <c:pt idx="72">
                  <c:v>43924</c:v>
                </c:pt>
                <c:pt idx="73">
                  <c:v>43925</c:v>
                </c:pt>
                <c:pt idx="74">
                  <c:v>43926</c:v>
                </c:pt>
                <c:pt idx="75">
                  <c:v>43927</c:v>
                </c:pt>
                <c:pt idx="76">
                  <c:v>43928</c:v>
                </c:pt>
                <c:pt idx="77">
                  <c:v>43929</c:v>
                </c:pt>
                <c:pt idx="78">
                  <c:v>43930</c:v>
                </c:pt>
                <c:pt idx="79">
                  <c:v>43931</c:v>
                </c:pt>
                <c:pt idx="80">
                  <c:v>43932</c:v>
                </c:pt>
                <c:pt idx="81">
                  <c:v>43933</c:v>
                </c:pt>
                <c:pt idx="82">
                  <c:v>43934</c:v>
                </c:pt>
                <c:pt idx="83">
                  <c:v>43935</c:v>
                </c:pt>
                <c:pt idx="84">
                  <c:v>43936</c:v>
                </c:pt>
                <c:pt idx="85">
                  <c:v>43937</c:v>
                </c:pt>
                <c:pt idx="86">
                  <c:v>43938</c:v>
                </c:pt>
                <c:pt idx="87">
                  <c:v>43939</c:v>
                </c:pt>
                <c:pt idx="88">
                  <c:v>43940</c:v>
                </c:pt>
                <c:pt idx="89">
                  <c:v>43941</c:v>
                </c:pt>
                <c:pt idx="90">
                  <c:v>43942</c:v>
                </c:pt>
                <c:pt idx="91">
                  <c:v>43943</c:v>
                </c:pt>
                <c:pt idx="92">
                  <c:v>43944</c:v>
                </c:pt>
                <c:pt idx="93">
                  <c:v>43945</c:v>
                </c:pt>
                <c:pt idx="94">
                  <c:v>43946</c:v>
                </c:pt>
                <c:pt idx="95">
                  <c:v>43947</c:v>
                </c:pt>
                <c:pt idx="96">
                  <c:v>43948</c:v>
                </c:pt>
                <c:pt idx="97">
                  <c:v>43949</c:v>
                </c:pt>
                <c:pt idx="98">
                  <c:v>43950</c:v>
                </c:pt>
                <c:pt idx="99">
                  <c:v>43951</c:v>
                </c:pt>
                <c:pt idx="100">
                  <c:v>43952</c:v>
                </c:pt>
                <c:pt idx="101">
                  <c:v>43953</c:v>
                </c:pt>
                <c:pt idx="102">
                  <c:v>43954</c:v>
                </c:pt>
                <c:pt idx="103">
                  <c:v>43955</c:v>
                </c:pt>
                <c:pt idx="104">
                  <c:v>43956</c:v>
                </c:pt>
                <c:pt idx="105">
                  <c:v>43957</c:v>
                </c:pt>
                <c:pt idx="106">
                  <c:v>43958</c:v>
                </c:pt>
                <c:pt idx="107">
                  <c:v>43959</c:v>
                </c:pt>
                <c:pt idx="108">
                  <c:v>43960</c:v>
                </c:pt>
                <c:pt idx="109">
                  <c:v>43961</c:v>
                </c:pt>
                <c:pt idx="110">
                  <c:v>43962</c:v>
                </c:pt>
                <c:pt idx="111">
                  <c:v>43963</c:v>
                </c:pt>
                <c:pt idx="112">
                  <c:v>43964</c:v>
                </c:pt>
                <c:pt idx="113">
                  <c:v>43965</c:v>
                </c:pt>
                <c:pt idx="114">
                  <c:v>43966</c:v>
                </c:pt>
                <c:pt idx="115">
                  <c:v>43967</c:v>
                </c:pt>
                <c:pt idx="116">
                  <c:v>43968</c:v>
                </c:pt>
                <c:pt idx="117">
                  <c:v>43969</c:v>
                </c:pt>
                <c:pt idx="118">
                  <c:v>43970</c:v>
                </c:pt>
                <c:pt idx="119">
                  <c:v>43971</c:v>
                </c:pt>
                <c:pt idx="120">
                  <c:v>43972</c:v>
                </c:pt>
                <c:pt idx="121">
                  <c:v>43973</c:v>
                </c:pt>
                <c:pt idx="122">
                  <c:v>43974</c:v>
                </c:pt>
                <c:pt idx="123">
                  <c:v>43975</c:v>
                </c:pt>
                <c:pt idx="124">
                  <c:v>43976</c:v>
                </c:pt>
                <c:pt idx="125">
                  <c:v>43977</c:v>
                </c:pt>
                <c:pt idx="126">
                  <c:v>43978</c:v>
                </c:pt>
                <c:pt idx="127">
                  <c:v>43979</c:v>
                </c:pt>
                <c:pt idx="128">
                  <c:v>43980</c:v>
                </c:pt>
                <c:pt idx="129">
                  <c:v>43981</c:v>
                </c:pt>
                <c:pt idx="130">
                  <c:v>43982</c:v>
                </c:pt>
                <c:pt idx="131">
                  <c:v>43983</c:v>
                </c:pt>
                <c:pt idx="132">
                  <c:v>43984</c:v>
                </c:pt>
                <c:pt idx="133">
                  <c:v>43985</c:v>
                </c:pt>
                <c:pt idx="134">
                  <c:v>43986</c:v>
                </c:pt>
                <c:pt idx="135">
                  <c:v>43987</c:v>
                </c:pt>
                <c:pt idx="136">
                  <c:v>43988</c:v>
                </c:pt>
                <c:pt idx="137">
                  <c:v>43989</c:v>
                </c:pt>
                <c:pt idx="138">
                  <c:v>43990</c:v>
                </c:pt>
                <c:pt idx="139">
                  <c:v>43991</c:v>
                </c:pt>
                <c:pt idx="140">
                  <c:v>43992</c:v>
                </c:pt>
                <c:pt idx="141">
                  <c:v>43993</c:v>
                </c:pt>
                <c:pt idx="142">
                  <c:v>43994</c:v>
                </c:pt>
                <c:pt idx="143">
                  <c:v>43995</c:v>
                </c:pt>
                <c:pt idx="144">
                  <c:v>43996</c:v>
                </c:pt>
                <c:pt idx="145">
                  <c:v>43997</c:v>
                </c:pt>
                <c:pt idx="146">
                  <c:v>43998</c:v>
                </c:pt>
                <c:pt idx="147">
                  <c:v>43999</c:v>
                </c:pt>
                <c:pt idx="148">
                  <c:v>44000</c:v>
                </c:pt>
                <c:pt idx="149">
                  <c:v>44001</c:v>
                </c:pt>
                <c:pt idx="150">
                  <c:v>44002</c:v>
                </c:pt>
                <c:pt idx="151">
                  <c:v>44003</c:v>
                </c:pt>
                <c:pt idx="152">
                  <c:v>44004</c:v>
                </c:pt>
                <c:pt idx="153">
                  <c:v>44005</c:v>
                </c:pt>
                <c:pt idx="154">
                  <c:v>44006</c:v>
                </c:pt>
                <c:pt idx="155">
                  <c:v>44007</c:v>
                </c:pt>
                <c:pt idx="156">
                  <c:v>44008</c:v>
                </c:pt>
                <c:pt idx="157">
                  <c:v>44009</c:v>
                </c:pt>
                <c:pt idx="158">
                  <c:v>44010</c:v>
                </c:pt>
                <c:pt idx="159">
                  <c:v>44011</c:v>
                </c:pt>
                <c:pt idx="160">
                  <c:v>44012</c:v>
                </c:pt>
                <c:pt idx="161">
                  <c:v>44013</c:v>
                </c:pt>
                <c:pt idx="162">
                  <c:v>44014</c:v>
                </c:pt>
                <c:pt idx="163">
                  <c:v>44015</c:v>
                </c:pt>
                <c:pt idx="164">
                  <c:v>44016</c:v>
                </c:pt>
                <c:pt idx="165">
                  <c:v>44017</c:v>
                </c:pt>
                <c:pt idx="166">
                  <c:v>44018</c:v>
                </c:pt>
                <c:pt idx="167">
                  <c:v>44019</c:v>
                </c:pt>
                <c:pt idx="168">
                  <c:v>44020</c:v>
                </c:pt>
                <c:pt idx="169">
                  <c:v>44021</c:v>
                </c:pt>
                <c:pt idx="170">
                  <c:v>44022</c:v>
                </c:pt>
                <c:pt idx="171">
                  <c:v>44023</c:v>
                </c:pt>
                <c:pt idx="172">
                  <c:v>44024</c:v>
                </c:pt>
                <c:pt idx="173">
                  <c:v>44025</c:v>
                </c:pt>
                <c:pt idx="174">
                  <c:v>44026</c:v>
                </c:pt>
                <c:pt idx="175">
                  <c:v>44027</c:v>
                </c:pt>
                <c:pt idx="176">
                  <c:v>44028</c:v>
                </c:pt>
                <c:pt idx="177">
                  <c:v>44029</c:v>
                </c:pt>
                <c:pt idx="178">
                  <c:v>44030</c:v>
                </c:pt>
                <c:pt idx="179">
                  <c:v>44031</c:v>
                </c:pt>
                <c:pt idx="180">
                  <c:v>44032</c:v>
                </c:pt>
                <c:pt idx="181">
                  <c:v>44033</c:v>
                </c:pt>
                <c:pt idx="182">
                  <c:v>44034</c:v>
                </c:pt>
                <c:pt idx="183">
                  <c:v>44035</c:v>
                </c:pt>
                <c:pt idx="184">
                  <c:v>44036</c:v>
                </c:pt>
                <c:pt idx="185">
                  <c:v>44037</c:v>
                </c:pt>
                <c:pt idx="186">
                  <c:v>44038</c:v>
                </c:pt>
                <c:pt idx="187">
                  <c:v>44039</c:v>
                </c:pt>
                <c:pt idx="188">
                  <c:v>44040</c:v>
                </c:pt>
                <c:pt idx="189">
                  <c:v>44041</c:v>
                </c:pt>
                <c:pt idx="190">
                  <c:v>44042</c:v>
                </c:pt>
                <c:pt idx="191">
                  <c:v>44043</c:v>
                </c:pt>
                <c:pt idx="192">
                  <c:v>44044</c:v>
                </c:pt>
                <c:pt idx="193">
                  <c:v>44045</c:v>
                </c:pt>
                <c:pt idx="194">
                  <c:v>44046</c:v>
                </c:pt>
                <c:pt idx="195">
                  <c:v>44047</c:v>
                </c:pt>
                <c:pt idx="196">
                  <c:v>44048</c:v>
                </c:pt>
                <c:pt idx="197">
                  <c:v>44049</c:v>
                </c:pt>
                <c:pt idx="198">
                  <c:v>44050</c:v>
                </c:pt>
                <c:pt idx="199">
                  <c:v>44051</c:v>
                </c:pt>
                <c:pt idx="200">
                  <c:v>44052</c:v>
                </c:pt>
                <c:pt idx="201">
                  <c:v>44053</c:v>
                </c:pt>
                <c:pt idx="202">
                  <c:v>44054</c:v>
                </c:pt>
                <c:pt idx="203">
                  <c:v>44055</c:v>
                </c:pt>
                <c:pt idx="204">
                  <c:v>44056</c:v>
                </c:pt>
                <c:pt idx="205">
                  <c:v>44057</c:v>
                </c:pt>
                <c:pt idx="206">
                  <c:v>44058</c:v>
                </c:pt>
              </c:numCache>
            </c:numRef>
          </c:xVal>
          <c:yVal>
            <c:numRef>
              <c:f>'New York'!$C$2:$C$208</c:f>
              <c:numCache>
                <c:formatCode>General</c:formatCode>
                <c:ptCount val="20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3</c:v>
                </c:pt>
                <c:pt idx="53">
                  <c:v>5</c:v>
                </c:pt>
                <c:pt idx="54">
                  <c:v>11</c:v>
                </c:pt>
                <c:pt idx="55">
                  <c:v>14</c:v>
                </c:pt>
                <c:pt idx="56">
                  <c:v>25</c:v>
                </c:pt>
                <c:pt idx="57">
                  <c:v>32</c:v>
                </c:pt>
                <c:pt idx="58">
                  <c:v>55</c:v>
                </c:pt>
                <c:pt idx="59">
                  <c:v>48</c:v>
                </c:pt>
                <c:pt idx="60">
                  <c:v>92</c:v>
                </c:pt>
                <c:pt idx="61">
                  <c:v>100</c:v>
                </c:pt>
                <c:pt idx="62">
                  <c:v>127</c:v>
                </c:pt>
                <c:pt idx="63">
                  <c:v>149</c:v>
                </c:pt>
                <c:pt idx="64">
                  <c:v>249</c:v>
                </c:pt>
                <c:pt idx="65">
                  <c:v>315</c:v>
                </c:pt>
                <c:pt idx="66">
                  <c:v>374</c:v>
                </c:pt>
                <c:pt idx="67">
                  <c:v>430</c:v>
                </c:pt>
                <c:pt idx="68">
                  <c:v>554</c:v>
                </c:pt>
                <c:pt idx="69">
                  <c:v>659</c:v>
                </c:pt>
                <c:pt idx="70">
                  <c:v>732</c:v>
                </c:pt>
                <c:pt idx="71">
                  <c:v>837</c:v>
                </c:pt>
                <c:pt idx="72">
                  <c:v>706</c:v>
                </c:pt>
                <c:pt idx="73">
                  <c:v>591</c:v>
                </c:pt>
                <c:pt idx="74">
                  <c:v>822</c:v>
                </c:pt>
                <c:pt idx="75">
                  <c:v>1030</c:v>
                </c:pt>
                <c:pt idx="76">
                  <c:v>1081</c:v>
                </c:pt>
                <c:pt idx="77">
                  <c:v>985</c:v>
                </c:pt>
                <c:pt idx="78">
                  <c:v>973</c:v>
                </c:pt>
                <c:pt idx="79">
                  <c:v>849</c:v>
                </c:pt>
                <c:pt idx="80">
                  <c:v>927</c:v>
                </c:pt>
                <c:pt idx="81">
                  <c:v>975</c:v>
                </c:pt>
                <c:pt idx="82">
                  <c:v>978</c:v>
                </c:pt>
                <c:pt idx="83">
                  <c:v>882</c:v>
                </c:pt>
                <c:pt idx="84">
                  <c:v>786</c:v>
                </c:pt>
                <c:pt idx="85">
                  <c:v>742</c:v>
                </c:pt>
                <c:pt idx="86">
                  <c:v>1050</c:v>
                </c:pt>
                <c:pt idx="87">
                  <c:v>1046</c:v>
                </c:pt>
                <c:pt idx="88">
                  <c:v>0</c:v>
                </c:pt>
                <c:pt idx="89">
                  <c:v>619</c:v>
                </c:pt>
                <c:pt idx="90">
                  <c:v>627</c:v>
                </c:pt>
                <c:pt idx="91">
                  <c:v>515</c:v>
                </c:pt>
                <c:pt idx="92">
                  <c:v>657</c:v>
                </c:pt>
                <c:pt idx="93">
                  <c:v>553</c:v>
                </c:pt>
                <c:pt idx="94">
                  <c:v>435</c:v>
                </c:pt>
                <c:pt idx="95">
                  <c:v>406</c:v>
                </c:pt>
                <c:pt idx="96">
                  <c:v>482</c:v>
                </c:pt>
                <c:pt idx="97">
                  <c:v>335</c:v>
                </c:pt>
                <c:pt idx="98">
                  <c:v>446</c:v>
                </c:pt>
                <c:pt idx="99">
                  <c:v>372</c:v>
                </c:pt>
                <c:pt idx="100">
                  <c:v>369</c:v>
                </c:pt>
                <c:pt idx="101">
                  <c:v>290</c:v>
                </c:pt>
                <c:pt idx="102">
                  <c:v>284</c:v>
                </c:pt>
                <c:pt idx="103">
                  <c:v>353</c:v>
                </c:pt>
                <c:pt idx="104">
                  <c:v>282</c:v>
                </c:pt>
                <c:pt idx="105">
                  <c:v>569</c:v>
                </c:pt>
                <c:pt idx="106">
                  <c:v>229</c:v>
                </c:pt>
                <c:pt idx="107">
                  <c:v>317</c:v>
                </c:pt>
                <c:pt idx="108">
                  <c:v>221</c:v>
                </c:pt>
                <c:pt idx="109">
                  <c:v>174</c:v>
                </c:pt>
                <c:pt idx="110">
                  <c:v>198</c:v>
                </c:pt>
                <c:pt idx="111">
                  <c:v>217</c:v>
                </c:pt>
                <c:pt idx="112">
                  <c:v>204</c:v>
                </c:pt>
                <c:pt idx="113">
                  <c:v>161</c:v>
                </c:pt>
                <c:pt idx="114">
                  <c:v>265</c:v>
                </c:pt>
                <c:pt idx="115">
                  <c:v>172</c:v>
                </c:pt>
                <c:pt idx="116">
                  <c:v>126</c:v>
                </c:pt>
                <c:pt idx="117">
                  <c:v>87</c:v>
                </c:pt>
                <c:pt idx="118">
                  <c:v>201</c:v>
                </c:pt>
                <c:pt idx="119">
                  <c:v>118</c:v>
                </c:pt>
                <c:pt idx="120">
                  <c:v>90</c:v>
                </c:pt>
                <c:pt idx="121">
                  <c:v>103</c:v>
                </c:pt>
                <c:pt idx="122">
                  <c:v>189</c:v>
                </c:pt>
                <c:pt idx="123">
                  <c:v>85</c:v>
                </c:pt>
                <c:pt idx="124">
                  <c:v>99</c:v>
                </c:pt>
                <c:pt idx="125">
                  <c:v>60</c:v>
                </c:pt>
                <c:pt idx="126">
                  <c:v>186</c:v>
                </c:pt>
                <c:pt idx="127">
                  <c:v>34</c:v>
                </c:pt>
                <c:pt idx="128">
                  <c:v>107</c:v>
                </c:pt>
                <c:pt idx="129">
                  <c:v>87</c:v>
                </c:pt>
                <c:pt idx="130">
                  <c:v>60</c:v>
                </c:pt>
                <c:pt idx="131">
                  <c:v>134</c:v>
                </c:pt>
                <c:pt idx="132">
                  <c:v>53</c:v>
                </c:pt>
                <c:pt idx="133">
                  <c:v>58</c:v>
                </c:pt>
                <c:pt idx="134">
                  <c:v>129</c:v>
                </c:pt>
                <c:pt idx="135">
                  <c:v>62</c:v>
                </c:pt>
                <c:pt idx="136">
                  <c:v>49</c:v>
                </c:pt>
                <c:pt idx="137">
                  <c:v>94</c:v>
                </c:pt>
                <c:pt idx="138">
                  <c:v>55</c:v>
                </c:pt>
                <c:pt idx="139">
                  <c:v>35</c:v>
                </c:pt>
                <c:pt idx="140">
                  <c:v>80</c:v>
                </c:pt>
                <c:pt idx="141">
                  <c:v>31</c:v>
                </c:pt>
                <c:pt idx="142">
                  <c:v>154</c:v>
                </c:pt>
                <c:pt idx="143">
                  <c:v>18</c:v>
                </c:pt>
                <c:pt idx="144">
                  <c:v>27</c:v>
                </c:pt>
                <c:pt idx="145">
                  <c:v>30</c:v>
                </c:pt>
                <c:pt idx="146">
                  <c:v>55</c:v>
                </c:pt>
                <c:pt idx="147">
                  <c:v>26</c:v>
                </c:pt>
                <c:pt idx="148">
                  <c:v>24</c:v>
                </c:pt>
                <c:pt idx="149">
                  <c:v>21</c:v>
                </c:pt>
                <c:pt idx="150">
                  <c:v>79</c:v>
                </c:pt>
                <c:pt idx="151">
                  <c:v>36</c:v>
                </c:pt>
                <c:pt idx="152">
                  <c:v>34</c:v>
                </c:pt>
                <c:pt idx="153">
                  <c:v>62</c:v>
                </c:pt>
                <c:pt idx="154">
                  <c:v>27</c:v>
                </c:pt>
                <c:pt idx="155">
                  <c:v>41</c:v>
                </c:pt>
                <c:pt idx="156">
                  <c:v>18</c:v>
                </c:pt>
                <c:pt idx="157">
                  <c:v>17</c:v>
                </c:pt>
                <c:pt idx="158">
                  <c:v>5</c:v>
                </c:pt>
                <c:pt idx="159">
                  <c:v>18</c:v>
                </c:pt>
                <c:pt idx="160">
                  <c:v>71</c:v>
                </c:pt>
                <c:pt idx="161">
                  <c:v>11</c:v>
                </c:pt>
                <c:pt idx="162">
                  <c:v>21</c:v>
                </c:pt>
                <c:pt idx="163">
                  <c:v>73</c:v>
                </c:pt>
                <c:pt idx="164">
                  <c:v>20</c:v>
                </c:pt>
                <c:pt idx="165">
                  <c:v>49</c:v>
                </c:pt>
                <c:pt idx="166">
                  <c:v>13</c:v>
                </c:pt>
                <c:pt idx="167">
                  <c:v>24</c:v>
                </c:pt>
                <c:pt idx="168">
                  <c:v>8</c:v>
                </c:pt>
                <c:pt idx="169">
                  <c:v>32</c:v>
                </c:pt>
                <c:pt idx="170">
                  <c:v>48</c:v>
                </c:pt>
                <c:pt idx="171">
                  <c:v>12</c:v>
                </c:pt>
                <c:pt idx="172">
                  <c:v>7</c:v>
                </c:pt>
                <c:pt idx="173">
                  <c:v>45</c:v>
                </c:pt>
                <c:pt idx="174">
                  <c:v>13</c:v>
                </c:pt>
                <c:pt idx="175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31F-4AAF-968C-061AAA62FECC}"/>
            </c:ext>
          </c:extLst>
        </c:ser>
        <c:ser>
          <c:idx val="1"/>
          <c:order val="1"/>
          <c:tx>
            <c:strRef>
              <c:f>'New York'!$E$1</c:f>
              <c:strCache>
                <c:ptCount val="1"/>
                <c:pt idx="0">
                  <c:v>predict_inc_death_03-25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York'!$A$66:$A$177</c:f>
              <c:numCache>
                <c:formatCode>m/d/yyyy</c:formatCode>
                <c:ptCount val="112"/>
                <c:pt idx="0">
                  <c:v>43916</c:v>
                </c:pt>
                <c:pt idx="1">
                  <c:v>43917</c:v>
                </c:pt>
                <c:pt idx="2">
                  <c:v>43918</c:v>
                </c:pt>
                <c:pt idx="3">
                  <c:v>43919</c:v>
                </c:pt>
                <c:pt idx="4">
                  <c:v>43920</c:v>
                </c:pt>
                <c:pt idx="5">
                  <c:v>43921</c:v>
                </c:pt>
                <c:pt idx="6">
                  <c:v>43922</c:v>
                </c:pt>
                <c:pt idx="7">
                  <c:v>43923</c:v>
                </c:pt>
                <c:pt idx="8">
                  <c:v>43924</c:v>
                </c:pt>
                <c:pt idx="9">
                  <c:v>43925</c:v>
                </c:pt>
                <c:pt idx="10">
                  <c:v>43926</c:v>
                </c:pt>
                <c:pt idx="11">
                  <c:v>43927</c:v>
                </c:pt>
                <c:pt idx="12">
                  <c:v>43928</c:v>
                </c:pt>
                <c:pt idx="13">
                  <c:v>43929</c:v>
                </c:pt>
                <c:pt idx="14">
                  <c:v>43930</c:v>
                </c:pt>
                <c:pt idx="15">
                  <c:v>43931</c:v>
                </c:pt>
                <c:pt idx="16">
                  <c:v>43932</c:v>
                </c:pt>
                <c:pt idx="17">
                  <c:v>43933</c:v>
                </c:pt>
                <c:pt idx="18">
                  <c:v>43934</c:v>
                </c:pt>
                <c:pt idx="19">
                  <c:v>43935</c:v>
                </c:pt>
                <c:pt idx="20">
                  <c:v>43936</c:v>
                </c:pt>
                <c:pt idx="21">
                  <c:v>43937</c:v>
                </c:pt>
                <c:pt idx="22">
                  <c:v>43938</c:v>
                </c:pt>
                <c:pt idx="23">
                  <c:v>43939</c:v>
                </c:pt>
                <c:pt idx="24">
                  <c:v>43940</c:v>
                </c:pt>
                <c:pt idx="25">
                  <c:v>43941</c:v>
                </c:pt>
                <c:pt idx="26">
                  <c:v>43942</c:v>
                </c:pt>
                <c:pt idx="27">
                  <c:v>43943</c:v>
                </c:pt>
                <c:pt idx="28">
                  <c:v>43944</c:v>
                </c:pt>
                <c:pt idx="29">
                  <c:v>43945</c:v>
                </c:pt>
                <c:pt idx="30">
                  <c:v>43946</c:v>
                </c:pt>
                <c:pt idx="31">
                  <c:v>43947</c:v>
                </c:pt>
                <c:pt idx="32">
                  <c:v>43948</c:v>
                </c:pt>
                <c:pt idx="33">
                  <c:v>43949</c:v>
                </c:pt>
                <c:pt idx="34">
                  <c:v>43950</c:v>
                </c:pt>
                <c:pt idx="35">
                  <c:v>43951</c:v>
                </c:pt>
                <c:pt idx="36">
                  <c:v>43952</c:v>
                </c:pt>
                <c:pt idx="37">
                  <c:v>43953</c:v>
                </c:pt>
                <c:pt idx="38">
                  <c:v>43954</c:v>
                </c:pt>
                <c:pt idx="39">
                  <c:v>43955</c:v>
                </c:pt>
                <c:pt idx="40">
                  <c:v>43956</c:v>
                </c:pt>
                <c:pt idx="41">
                  <c:v>43957</c:v>
                </c:pt>
                <c:pt idx="42">
                  <c:v>43958</c:v>
                </c:pt>
                <c:pt idx="43">
                  <c:v>43959</c:v>
                </c:pt>
                <c:pt idx="44">
                  <c:v>43960</c:v>
                </c:pt>
                <c:pt idx="45">
                  <c:v>43961</c:v>
                </c:pt>
                <c:pt idx="46">
                  <c:v>43962</c:v>
                </c:pt>
                <c:pt idx="47">
                  <c:v>43963</c:v>
                </c:pt>
                <c:pt idx="48">
                  <c:v>43964</c:v>
                </c:pt>
                <c:pt idx="49">
                  <c:v>43965</c:v>
                </c:pt>
                <c:pt idx="50">
                  <c:v>43966</c:v>
                </c:pt>
                <c:pt idx="51">
                  <c:v>43967</c:v>
                </c:pt>
                <c:pt idx="52">
                  <c:v>43968</c:v>
                </c:pt>
                <c:pt idx="53">
                  <c:v>43969</c:v>
                </c:pt>
                <c:pt idx="54">
                  <c:v>43970</c:v>
                </c:pt>
                <c:pt idx="55">
                  <c:v>43971</c:v>
                </c:pt>
                <c:pt idx="56">
                  <c:v>43972</c:v>
                </c:pt>
                <c:pt idx="57">
                  <c:v>43973</c:v>
                </c:pt>
                <c:pt idx="58">
                  <c:v>43974</c:v>
                </c:pt>
                <c:pt idx="59">
                  <c:v>43975</c:v>
                </c:pt>
                <c:pt idx="60">
                  <c:v>43976</c:v>
                </c:pt>
                <c:pt idx="61">
                  <c:v>43977</c:v>
                </c:pt>
                <c:pt idx="62">
                  <c:v>43978</c:v>
                </c:pt>
                <c:pt idx="63">
                  <c:v>43979</c:v>
                </c:pt>
                <c:pt idx="64">
                  <c:v>43980</c:v>
                </c:pt>
                <c:pt idx="65">
                  <c:v>43981</c:v>
                </c:pt>
                <c:pt idx="66">
                  <c:v>43982</c:v>
                </c:pt>
                <c:pt idx="67">
                  <c:v>43983</c:v>
                </c:pt>
                <c:pt idx="68">
                  <c:v>43984</c:v>
                </c:pt>
                <c:pt idx="69">
                  <c:v>43985</c:v>
                </c:pt>
                <c:pt idx="70">
                  <c:v>43986</c:v>
                </c:pt>
                <c:pt idx="71">
                  <c:v>43987</c:v>
                </c:pt>
                <c:pt idx="72">
                  <c:v>43988</c:v>
                </c:pt>
                <c:pt idx="73">
                  <c:v>43989</c:v>
                </c:pt>
                <c:pt idx="74">
                  <c:v>43990</c:v>
                </c:pt>
                <c:pt idx="75">
                  <c:v>43991</c:v>
                </c:pt>
                <c:pt idx="76">
                  <c:v>43992</c:v>
                </c:pt>
                <c:pt idx="77">
                  <c:v>43993</c:v>
                </c:pt>
                <c:pt idx="78">
                  <c:v>43994</c:v>
                </c:pt>
                <c:pt idx="79">
                  <c:v>43995</c:v>
                </c:pt>
                <c:pt idx="80">
                  <c:v>43996</c:v>
                </c:pt>
                <c:pt idx="81">
                  <c:v>43997</c:v>
                </c:pt>
                <c:pt idx="82">
                  <c:v>43998</c:v>
                </c:pt>
                <c:pt idx="83">
                  <c:v>43999</c:v>
                </c:pt>
                <c:pt idx="84">
                  <c:v>44000</c:v>
                </c:pt>
                <c:pt idx="85">
                  <c:v>44001</c:v>
                </c:pt>
                <c:pt idx="86">
                  <c:v>44002</c:v>
                </c:pt>
                <c:pt idx="87">
                  <c:v>44003</c:v>
                </c:pt>
                <c:pt idx="88">
                  <c:v>44004</c:v>
                </c:pt>
                <c:pt idx="89">
                  <c:v>44005</c:v>
                </c:pt>
                <c:pt idx="90">
                  <c:v>44006</c:v>
                </c:pt>
                <c:pt idx="91">
                  <c:v>44007</c:v>
                </c:pt>
                <c:pt idx="92">
                  <c:v>44008</c:v>
                </c:pt>
                <c:pt idx="93">
                  <c:v>44009</c:v>
                </c:pt>
                <c:pt idx="94">
                  <c:v>44010</c:v>
                </c:pt>
                <c:pt idx="95">
                  <c:v>44011</c:v>
                </c:pt>
                <c:pt idx="96">
                  <c:v>44012</c:v>
                </c:pt>
                <c:pt idx="97">
                  <c:v>44013</c:v>
                </c:pt>
                <c:pt idx="98">
                  <c:v>44014</c:v>
                </c:pt>
                <c:pt idx="99">
                  <c:v>44015</c:v>
                </c:pt>
                <c:pt idx="100">
                  <c:v>44016</c:v>
                </c:pt>
                <c:pt idx="101">
                  <c:v>44017</c:v>
                </c:pt>
                <c:pt idx="102">
                  <c:v>44018</c:v>
                </c:pt>
                <c:pt idx="103">
                  <c:v>44019</c:v>
                </c:pt>
                <c:pt idx="104">
                  <c:v>44020</c:v>
                </c:pt>
                <c:pt idx="105">
                  <c:v>44021</c:v>
                </c:pt>
                <c:pt idx="106">
                  <c:v>44022</c:v>
                </c:pt>
                <c:pt idx="107">
                  <c:v>44023</c:v>
                </c:pt>
                <c:pt idx="108">
                  <c:v>44024</c:v>
                </c:pt>
                <c:pt idx="109">
                  <c:v>44025</c:v>
                </c:pt>
                <c:pt idx="110">
                  <c:v>44026</c:v>
                </c:pt>
                <c:pt idx="111">
                  <c:v>44027</c:v>
                </c:pt>
              </c:numCache>
            </c:numRef>
          </c:xVal>
          <c:yVal>
            <c:numRef>
              <c:f>'New York'!$E$66:$E$177</c:f>
              <c:numCache>
                <c:formatCode>General</c:formatCode>
                <c:ptCount val="112"/>
                <c:pt idx="0">
                  <c:v>131</c:v>
                </c:pt>
                <c:pt idx="1">
                  <c:v>150</c:v>
                </c:pt>
                <c:pt idx="2">
                  <c:v>171</c:v>
                </c:pt>
                <c:pt idx="3">
                  <c:v>191</c:v>
                </c:pt>
                <c:pt idx="4">
                  <c:v>211</c:v>
                </c:pt>
                <c:pt idx="5">
                  <c:v>233</c:v>
                </c:pt>
                <c:pt idx="6">
                  <c:v>253</c:v>
                </c:pt>
                <c:pt idx="7">
                  <c:v>273</c:v>
                </c:pt>
                <c:pt idx="8">
                  <c:v>293</c:v>
                </c:pt>
                <c:pt idx="9">
                  <c:v>312</c:v>
                </c:pt>
                <c:pt idx="10">
                  <c:v>329</c:v>
                </c:pt>
                <c:pt idx="11">
                  <c:v>345</c:v>
                </c:pt>
                <c:pt idx="12">
                  <c:v>361</c:v>
                </c:pt>
                <c:pt idx="13">
                  <c:v>375</c:v>
                </c:pt>
                <c:pt idx="14">
                  <c:v>387</c:v>
                </c:pt>
                <c:pt idx="15">
                  <c:v>398</c:v>
                </c:pt>
                <c:pt idx="16">
                  <c:v>408</c:v>
                </c:pt>
                <c:pt idx="17">
                  <c:v>417</c:v>
                </c:pt>
                <c:pt idx="18">
                  <c:v>423</c:v>
                </c:pt>
                <c:pt idx="19">
                  <c:v>428</c:v>
                </c:pt>
                <c:pt idx="20">
                  <c:v>432</c:v>
                </c:pt>
                <c:pt idx="21">
                  <c:v>435</c:v>
                </c:pt>
                <c:pt idx="22">
                  <c:v>437</c:v>
                </c:pt>
                <c:pt idx="23">
                  <c:v>437</c:v>
                </c:pt>
                <c:pt idx="24">
                  <c:v>435</c:v>
                </c:pt>
                <c:pt idx="25">
                  <c:v>434</c:v>
                </c:pt>
                <c:pt idx="26">
                  <c:v>430</c:v>
                </c:pt>
                <c:pt idx="27">
                  <c:v>427</c:v>
                </c:pt>
                <c:pt idx="28">
                  <c:v>422</c:v>
                </c:pt>
                <c:pt idx="29">
                  <c:v>417</c:v>
                </c:pt>
                <c:pt idx="30">
                  <c:v>410</c:v>
                </c:pt>
                <c:pt idx="31">
                  <c:v>404</c:v>
                </c:pt>
                <c:pt idx="32">
                  <c:v>396</c:v>
                </c:pt>
                <c:pt idx="33">
                  <c:v>388</c:v>
                </c:pt>
                <c:pt idx="34">
                  <c:v>380</c:v>
                </c:pt>
                <c:pt idx="35">
                  <c:v>372</c:v>
                </c:pt>
                <c:pt idx="36">
                  <c:v>363</c:v>
                </c:pt>
                <c:pt idx="37">
                  <c:v>353</c:v>
                </c:pt>
                <c:pt idx="38">
                  <c:v>344</c:v>
                </c:pt>
                <c:pt idx="39">
                  <c:v>335</c:v>
                </c:pt>
                <c:pt idx="40">
                  <c:v>325</c:v>
                </c:pt>
                <c:pt idx="41">
                  <c:v>316</c:v>
                </c:pt>
                <c:pt idx="42">
                  <c:v>306</c:v>
                </c:pt>
                <c:pt idx="43">
                  <c:v>297</c:v>
                </c:pt>
                <c:pt idx="44">
                  <c:v>287</c:v>
                </c:pt>
                <c:pt idx="45">
                  <c:v>277</c:v>
                </c:pt>
                <c:pt idx="46">
                  <c:v>268</c:v>
                </c:pt>
                <c:pt idx="47">
                  <c:v>259</c:v>
                </c:pt>
                <c:pt idx="48">
                  <c:v>250</c:v>
                </c:pt>
                <c:pt idx="49">
                  <c:v>240</c:v>
                </c:pt>
                <c:pt idx="50">
                  <c:v>232</c:v>
                </c:pt>
                <c:pt idx="51">
                  <c:v>223</c:v>
                </c:pt>
                <c:pt idx="52">
                  <c:v>215</c:v>
                </c:pt>
                <c:pt idx="53">
                  <c:v>206</c:v>
                </c:pt>
                <c:pt idx="54">
                  <c:v>199</c:v>
                </c:pt>
                <c:pt idx="55">
                  <c:v>191</c:v>
                </c:pt>
                <c:pt idx="56">
                  <c:v>183</c:v>
                </c:pt>
                <c:pt idx="57">
                  <c:v>175</c:v>
                </c:pt>
                <c:pt idx="58">
                  <c:v>169</c:v>
                </c:pt>
                <c:pt idx="59">
                  <c:v>161</c:v>
                </c:pt>
                <c:pt idx="60">
                  <c:v>155</c:v>
                </c:pt>
                <c:pt idx="61">
                  <c:v>149</c:v>
                </c:pt>
                <c:pt idx="62">
                  <c:v>142</c:v>
                </c:pt>
                <c:pt idx="63">
                  <c:v>136</c:v>
                </c:pt>
                <c:pt idx="64">
                  <c:v>130</c:v>
                </c:pt>
                <c:pt idx="65">
                  <c:v>125</c:v>
                </c:pt>
                <c:pt idx="66">
                  <c:v>119</c:v>
                </c:pt>
                <c:pt idx="67">
                  <c:v>114</c:v>
                </c:pt>
                <c:pt idx="68">
                  <c:v>109</c:v>
                </c:pt>
                <c:pt idx="69">
                  <c:v>104</c:v>
                </c:pt>
                <c:pt idx="70">
                  <c:v>99</c:v>
                </c:pt>
                <c:pt idx="71">
                  <c:v>95</c:v>
                </c:pt>
                <c:pt idx="72">
                  <c:v>91</c:v>
                </c:pt>
                <c:pt idx="73">
                  <c:v>86</c:v>
                </c:pt>
                <c:pt idx="74">
                  <c:v>83</c:v>
                </c:pt>
                <c:pt idx="75">
                  <c:v>79</c:v>
                </c:pt>
                <c:pt idx="76">
                  <c:v>75</c:v>
                </c:pt>
                <c:pt idx="77">
                  <c:v>72</c:v>
                </c:pt>
                <c:pt idx="78">
                  <c:v>69</c:v>
                </c:pt>
                <c:pt idx="79">
                  <c:v>65</c:v>
                </c:pt>
                <c:pt idx="80">
                  <c:v>62</c:v>
                </c:pt>
                <c:pt idx="81">
                  <c:v>60</c:v>
                </c:pt>
                <c:pt idx="82">
                  <c:v>56</c:v>
                </c:pt>
                <c:pt idx="83">
                  <c:v>54</c:v>
                </c:pt>
                <c:pt idx="84">
                  <c:v>52</c:v>
                </c:pt>
                <c:pt idx="85">
                  <c:v>49</c:v>
                </c:pt>
                <c:pt idx="86">
                  <c:v>47</c:v>
                </c:pt>
                <c:pt idx="87">
                  <c:v>44</c:v>
                </c:pt>
                <c:pt idx="88">
                  <c:v>43</c:v>
                </c:pt>
                <c:pt idx="89">
                  <c:v>40</c:v>
                </c:pt>
                <c:pt idx="90">
                  <c:v>39</c:v>
                </c:pt>
                <c:pt idx="91">
                  <c:v>36</c:v>
                </c:pt>
                <c:pt idx="92">
                  <c:v>35</c:v>
                </c:pt>
                <c:pt idx="93">
                  <c:v>34</c:v>
                </c:pt>
                <c:pt idx="94">
                  <c:v>31</c:v>
                </c:pt>
                <c:pt idx="95">
                  <c:v>30</c:v>
                </c:pt>
                <c:pt idx="96">
                  <c:v>29</c:v>
                </c:pt>
                <c:pt idx="97">
                  <c:v>28</c:v>
                </c:pt>
                <c:pt idx="98">
                  <c:v>26</c:v>
                </c:pt>
                <c:pt idx="99">
                  <c:v>24</c:v>
                </c:pt>
                <c:pt idx="100">
                  <c:v>24</c:v>
                </c:pt>
                <c:pt idx="101">
                  <c:v>22</c:v>
                </c:pt>
                <c:pt idx="102">
                  <c:v>22</c:v>
                </c:pt>
                <c:pt idx="103">
                  <c:v>20</c:v>
                </c:pt>
                <c:pt idx="104">
                  <c:v>20</c:v>
                </c:pt>
                <c:pt idx="105">
                  <c:v>18</c:v>
                </c:pt>
                <c:pt idx="106">
                  <c:v>18</c:v>
                </c:pt>
                <c:pt idx="107">
                  <c:v>16</c:v>
                </c:pt>
                <c:pt idx="108">
                  <c:v>16</c:v>
                </c:pt>
                <c:pt idx="109">
                  <c:v>15</c:v>
                </c:pt>
                <c:pt idx="110">
                  <c:v>15</c:v>
                </c:pt>
                <c:pt idx="111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31F-4AAF-968C-061AAA62FECC}"/>
            </c:ext>
          </c:extLst>
        </c:ser>
        <c:ser>
          <c:idx val="2"/>
          <c:order val="2"/>
          <c:tx>
            <c:strRef>
              <c:f>'New York'!$G$1</c:f>
              <c:strCache>
                <c:ptCount val="1"/>
                <c:pt idx="0">
                  <c:v>predict_inc_death_04-01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York'!$A$73:$A$177</c:f>
              <c:numCache>
                <c:formatCode>m/d/yyyy</c:formatCode>
                <c:ptCount val="105"/>
                <c:pt idx="0">
                  <c:v>43923</c:v>
                </c:pt>
                <c:pt idx="1">
                  <c:v>43924</c:v>
                </c:pt>
                <c:pt idx="2">
                  <c:v>43925</c:v>
                </c:pt>
                <c:pt idx="3">
                  <c:v>43926</c:v>
                </c:pt>
                <c:pt idx="4">
                  <c:v>43927</c:v>
                </c:pt>
                <c:pt idx="5">
                  <c:v>43928</c:v>
                </c:pt>
                <c:pt idx="6">
                  <c:v>43929</c:v>
                </c:pt>
                <c:pt idx="7">
                  <c:v>43930</c:v>
                </c:pt>
                <c:pt idx="8">
                  <c:v>43931</c:v>
                </c:pt>
                <c:pt idx="9">
                  <c:v>43932</c:v>
                </c:pt>
                <c:pt idx="10">
                  <c:v>43933</c:v>
                </c:pt>
                <c:pt idx="11">
                  <c:v>43934</c:v>
                </c:pt>
                <c:pt idx="12">
                  <c:v>43935</c:v>
                </c:pt>
                <c:pt idx="13">
                  <c:v>43936</c:v>
                </c:pt>
                <c:pt idx="14">
                  <c:v>43937</c:v>
                </c:pt>
                <c:pt idx="15">
                  <c:v>43938</c:v>
                </c:pt>
                <c:pt idx="16">
                  <c:v>43939</c:v>
                </c:pt>
                <c:pt idx="17">
                  <c:v>43940</c:v>
                </c:pt>
                <c:pt idx="18">
                  <c:v>43941</c:v>
                </c:pt>
                <c:pt idx="19">
                  <c:v>43942</c:v>
                </c:pt>
                <c:pt idx="20">
                  <c:v>43943</c:v>
                </c:pt>
                <c:pt idx="21">
                  <c:v>43944</c:v>
                </c:pt>
                <c:pt idx="22">
                  <c:v>43945</c:v>
                </c:pt>
                <c:pt idx="23">
                  <c:v>43946</c:v>
                </c:pt>
                <c:pt idx="24">
                  <c:v>43947</c:v>
                </c:pt>
                <c:pt idx="25">
                  <c:v>43948</c:v>
                </c:pt>
                <c:pt idx="26">
                  <c:v>43949</c:v>
                </c:pt>
                <c:pt idx="27">
                  <c:v>43950</c:v>
                </c:pt>
                <c:pt idx="28">
                  <c:v>43951</c:v>
                </c:pt>
                <c:pt idx="29">
                  <c:v>43952</c:v>
                </c:pt>
                <c:pt idx="30">
                  <c:v>43953</c:v>
                </c:pt>
                <c:pt idx="31">
                  <c:v>43954</c:v>
                </c:pt>
                <c:pt idx="32">
                  <c:v>43955</c:v>
                </c:pt>
                <c:pt idx="33">
                  <c:v>43956</c:v>
                </c:pt>
                <c:pt idx="34">
                  <c:v>43957</c:v>
                </c:pt>
                <c:pt idx="35">
                  <c:v>43958</c:v>
                </c:pt>
                <c:pt idx="36">
                  <c:v>43959</c:v>
                </c:pt>
                <c:pt idx="37">
                  <c:v>43960</c:v>
                </c:pt>
                <c:pt idx="38">
                  <c:v>43961</c:v>
                </c:pt>
                <c:pt idx="39">
                  <c:v>43962</c:v>
                </c:pt>
                <c:pt idx="40">
                  <c:v>43963</c:v>
                </c:pt>
                <c:pt idx="41">
                  <c:v>43964</c:v>
                </c:pt>
                <c:pt idx="42">
                  <c:v>43965</c:v>
                </c:pt>
                <c:pt idx="43">
                  <c:v>43966</c:v>
                </c:pt>
                <c:pt idx="44">
                  <c:v>43967</c:v>
                </c:pt>
                <c:pt idx="45">
                  <c:v>43968</c:v>
                </c:pt>
                <c:pt idx="46">
                  <c:v>43969</c:v>
                </c:pt>
                <c:pt idx="47">
                  <c:v>43970</c:v>
                </c:pt>
                <c:pt idx="48">
                  <c:v>43971</c:v>
                </c:pt>
                <c:pt idx="49">
                  <c:v>43972</c:v>
                </c:pt>
                <c:pt idx="50">
                  <c:v>43973</c:v>
                </c:pt>
                <c:pt idx="51">
                  <c:v>43974</c:v>
                </c:pt>
                <c:pt idx="52">
                  <c:v>43975</c:v>
                </c:pt>
                <c:pt idx="53">
                  <c:v>43976</c:v>
                </c:pt>
                <c:pt idx="54">
                  <c:v>43977</c:v>
                </c:pt>
                <c:pt idx="55">
                  <c:v>43978</c:v>
                </c:pt>
                <c:pt idx="56">
                  <c:v>43979</c:v>
                </c:pt>
                <c:pt idx="57">
                  <c:v>43980</c:v>
                </c:pt>
                <c:pt idx="58">
                  <c:v>43981</c:v>
                </c:pt>
                <c:pt idx="59">
                  <c:v>43982</c:v>
                </c:pt>
                <c:pt idx="60">
                  <c:v>43983</c:v>
                </c:pt>
                <c:pt idx="61">
                  <c:v>43984</c:v>
                </c:pt>
                <c:pt idx="62">
                  <c:v>43985</c:v>
                </c:pt>
                <c:pt idx="63">
                  <c:v>43986</c:v>
                </c:pt>
                <c:pt idx="64">
                  <c:v>43987</c:v>
                </c:pt>
                <c:pt idx="65">
                  <c:v>43988</c:v>
                </c:pt>
                <c:pt idx="66">
                  <c:v>43989</c:v>
                </c:pt>
                <c:pt idx="67">
                  <c:v>43990</c:v>
                </c:pt>
                <c:pt idx="68">
                  <c:v>43991</c:v>
                </c:pt>
                <c:pt idx="69">
                  <c:v>43992</c:v>
                </c:pt>
                <c:pt idx="70">
                  <c:v>43993</c:v>
                </c:pt>
                <c:pt idx="71">
                  <c:v>43994</c:v>
                </c:pt>
                <c:pt idx="72">
                  <c:v>43995</c:v>
                </c:pt>
                <c:pt idx="73">
                  <c:v>43996</c:v>
                </c:pt>
                <c:pt idx="74">
                  <c:v>43997</c:v>
                </c:pt>
                <c:pt idx="75">
                  <c:v>43998</c:v>
                </c:pt>
                <c:pt idx="76">
                  <c:v>43999</c:v>
                </c:pt>
                <c:pt idx="77">
                  <c:v>44000</c:v>
                </c:pt>
                <c:pt idx="78">
                  <c:v>44001</c:v>
                </c:pt>
                <c:pt idx="79">
                  <c:v>44002</c:v>
                </c:pt>
                <c:pt idx="80">
                  <c:v>44003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44009</c:v>
                </c:pt>
                <c:pt idx="87">
                  <c:v>44010</c:v>
                </c:pt>
                <c:pt idx="88">
                  <c:v>44011</c:v>
                </c:pt>
                <c:pt idx="89">
                  <c:v>44012</c:v>
                </c:pt>
                <c:pt idx="90">
                  <c:v>44013</c:v>
                </c:pt>
                <c:pt idx="91">
                  <c:v>44014</c:v>
                </c:pt>
                <c:pt idx="92">
                  <c:v>44015</c:v>
                </c:pt>
                <c:pt idx="93">
                  <c:v>44016</c:v>
                </c:pt>
                <c:pt idx="94">
                  <c:v>44017</c:v>
                </c:pt>
                <c:pt idx="95">
                  <c:v>44018</c:v>
                </c:pt>
                <c:pt idx="96">
                  <c:v>44019</c:v>
                </c:pt>
                <c:pt idx="97">
                  <c:v>44020</c:v>
                </c:pt>
                <c:pt idx="98">
                  <c:v>44021</c:v>
                </c:pt>
                <c:pt idx="99">
                  <c:v>44022</c:v>
                </c:pt>
                <c:pt idx="100">
                  <c:v>44023</c:v>
                </c:pt>
                <c:pt idx="101">
                  <c:v>44024</c:v>
                </c:pt>
                <c:pt idx="102">
                  <c:v>44025</c:v>
                </c:pt>
                <c:pt idx="103">
                  <c:v>44026</c:v>
                </c:pt>
                <c:pt idx="104">
                  <c:v>44027</c:v>
                </c:pt>
              </c:numCache>
            </c:numRef>
          </c:xVal>
          <c:yVal>
            <c:numRef>
              <c:f>'New York'!$G$73:$G$177</c:f>
              <c:numCache>
                <c:formatCode>General</c:formatCode>
                <c:ptCount val="105"/>
                <c:pt idx="0">
                  <c:v>554</c:v>
                </c:pt>
                <c:pt idx="1">
                  <c:v>615</c:v>
                </c:pt>
                <c:pt idx="2">
                  <c:v>679</c:v>
                </c:pt>
                <c:pt idx="3">
                  <c:v>744</c:v>
                </c:pt>
                <c:pt idx="4">
                  <c:v>812</c:v>
                </c:pt>
                <c:pt idx="5">
                  <c:v>880</c:v>
                </c:pt>
                <c:pt idx="6">
                  <c:v>948</c:v>
                </c:pt>
                <c:pt idx="7">
                  <c:v>1017</c:v>
                </c:pt>
                <c:pt idx="8">
                  <c:v>1085</c:v>
                </c:pt>
                <c:pt idx="9">
                  <c:v>1152</c:v>
                </c:pt>
                <c:pt idx="10">
                  <c:v>1217</c:v>
                </c:pt>
                <c:pt idx="11">
                  <c:v>1282</c:v>
                </c:pt>
                <c:pt idx="12">
                  <c:v>1343</c:v>
                </c:pt>
                <c:pt idx="13">
                  <c:v>1401</c:v>
                </c:pt>
                <c:pt idx="14">
                  <c:v>1458</c:v>
                </c:pt>
                <c:pt idx="15">
                  <c:v>1511</c:v>
                </c:pt>
                <c:pt idx="16">
                  <c:v>1559</c:v>
                </c:pt>
                <c:pt idx="17">
                  <c:v>1603</c:v>
                </c:pt>
                <c:pt idx="18">
                  <c:v>1645</c:v>
                </c:pt>
                <c:pt idx="19">
                  <c:v>1682</c:v>
                </c:pt>
                <c:pt idx="20">
                  <c:v>1716</c:v>
                </c:pt>
                <c:pt idx="21">
                  <c:v>1745</c:v>
                </c:pt>
                <c:pt idx="22">
                  <c:v>1771</c:v>
                </c:pt>
                <c:pt idx="23">
                  <c:v>1792</c:v>
                </c:pt>
                <c:pt idx="24">
                  <c:v>1807</c:v>
                </c:pt>
                <c:pt idx="25">
                  <c:v>1818</c:v>
                </c:pt>
                <c:pt idx="26">
                  <c:v>1827</c:v>
                </c:pt>
                <c:pt idx="27">
                  <c:v>1833</c:v>
                </c:pt>
                <c:pt idx="28">
                  <c:v>1834</c:v>
                </c:pt>
                <c:pt idx="29">
                  <c:v>1830</c:v>
                </c:pt>
                <c:pt idx="30">
                  <c:v>1824</c:v>
                </c:pt>
                <c:pt idx="31">
                  <c:v>1814</c:v>
                </c:pt>
                <c:pt idx="32">
                  <c:v>1802</c:v>
                </c:pt>
                <c:pt idx="33">
                  <c:v>1786</c:v>
                </c:pt>
                <c:pt idx="34">
                  <c:v>1769</c:v>
                </c:pt>
                <c:pt idx="35">
                  <c:v>1748</c:v>
                </c:pt>
                <c:pt idx="36">
                  <c:v>1725</c:v>
                </c:pt>
                <c:pt idx="37">
                  <c:v>1699</c:v>
                </c:pt>
                <c:pt idx="38">
                  <c:v>1672</c:v>
                </c:pt>
                <c:pt idx="39">
                  <c:v>1643</c:v>
                </c:pt>
                <c:pt idx="40">
                  <c:v>1614</c:v>
                </c:pt>
                <c:pt idx="41">
                  <c:v>1582</c:v>
                </c:pt>
                <c:pt idx="42">
                  <c:v>1550</c:v>
                </c:pt>
                <c:pt idx="43">
                  <c:v>1516</c:v>
                </c:pt>
                <c:pt idx="44">
                  <c:v>1480</c:v>
                </c:pt>
                <c:pt idx="45">
                  <c:v>1445</c:v>
                </c:pt>
                <c:pt idx="46">
                  <c:v>1409</c:v>
                </c:pt>
                <c:pt idx="47">
                  <c:v>1374</c:v>
                </c:pt>
                <c:pt idx="48">
                  <c:v>1337</c:v>
                </c:pt>
                <c:pt idx="49">
                  <c:v>1300</c:v>
                </c:pt>
                <c:pt idx="50">
                  <c:v>1262</c:v>
                </c:pt>
                <c:pt idx="51">
                  <c:v>1226</c:v>
                </c:pt>
                <c:pt idx="52">
                  <c:v>1189</c:v>
                </c:pt>
                <c:pt idx="53">
                  <c:v>1153</c:v>
                </c:pt>
                <c:pt idx="54">
                  <c:v>1117</c:v>
                </c:pt>
                <c:pt idx="55">
                  <c:v>1081</c:v>
                </c:pt>
                <c:pt idx="56">
                  <c:v>1046</c:v>
                </c:pt>
                <c:pt idx="57">
                  <c:v>1010</c:v>
                </c:pt>
                <c:pt idx="58">
                  <c:v>976</c:v>
                </c:pt>
                <c:pt idx="59">
                  <c:v>943</c:v>
                </c:pt>
                <c:pt idx="60">
                  <c:v>909</c:v>
                </c:pt>
                <c:pt idx="61">
                  <c:v>877</c:v>
                </c:pt>
                <c:pt idx="62">
                  <c:v>845</c:v>
                </c:pt>
                <c:pt idx="63">
                  <c:v>814</c:v>
                </c:pt>
                <c:pt idx="64">
                  <c:v>784</c:v>
                </c:pt>
                <c:pt idx="65">
                  <c:v>754</c:v>
                </c:pt>
                <c:pt idx="66">
                  <c:v>726</c:v>
                </c:pt>
                <c:pt idx="67">
                  <c:v>698</c:v>
                </c:pt>
                <c:pt idx="68">
                  <c:v>670</c:v>
                </c:pt>
                <c:pt idx="69">
                  <c:v>644</c:v>
                </c:pt>
                <c:pt idx="70">
                  <c:v>618</c:v>
                </c:pt>
                <c:pt idx="71">
                  <c:v>594</c:v>
                </c:pt>
                <c:pt idx="72">
                  <c:v>569</c:v>
                </c:pt>
                <c:pt idx="73">
                  <c:v>547</c:v>
                </c:pt>
                <c:pt idx="74">
                  <c:v>523</c:v>
                </c:pt>
                <c:pt idx="75">
                  <c:v>502</c:v>
                </c:pt>
                <c:pt idx="76">
                  <c:v>482</c:v>
                </c:pt>
                <c:pt idx="77">
                  <c:v>460</c:v>
                </c:pt>
                <c:pt idx="78">
                  <c:v>442</c:v>
                </c:pt>
                <c:pt idx="79">
                  <c:v>422</c:v>
                </c:pt>
                <c:pt idx="80">
                  <c:v>404</c:v>
                </c:pt>
                <c:pt idx="81">
                  <c:v>387</c:v>
                </c:pt>
                <c:pt idx="82">
                  <c:v>370</c:v>
                </c:pt>
                <c:pt idx="83">
                  <c:v>354</c:v>
                </c:pt>
                <c:pt idx="84">
                  <c:v>339</c:v>
                </c:pt>
                <c:pt idx="85">
                  <c:v>323</c:v>
                </c:pt>
                <c:pt idx="86">
                  <c:v>309</c:v>
                </c:pt>
                <c:pt idx="87">
                  <c:v>296</c:v>
                </c:pt>
                <c:pt idx="88">
                  <c:v>282</c:v>
                </c:pt>
                <c:pt idx="89">
                  <c:v>269</c:v>
                </c:pt>
                <c:pt idx="90">
                  <c:v>258</c:v>
                </c:pt>
                <c:pt idx="91">
                  <c:v>246</c:v>
                </c:pt>
                <c:pt idx="92">
                  <c:v>234</c:v>
                </c:pt>
                <c:pt idx="93">
                  <c:v>224</c:v>
                </c:pt>
                <c:pt idx="94">
                  <c:v>214</c:v>
                </c:pt>
                <c:pt idx="95">
                  <c:v>204</c:v>
                </c:pt>
                <c:pt idx="96">
                  <c:v>194</c:v>
                </c:pt>
                <c:pt idx="97">
                  <c:v>186</c:v>
                </c:pt>
                <c:pt idx="98">
                  <c:v>177</c:v>
                </c:pt>
                <c:pt idx="99">
                  <c:v>169</c:v>
                </c:pt>
                <c:pt idx="100">
                  <c:v>161</c:v>
                </c:pt>
                <c:pt idx="101">
                  <c:v>153</c:v>
                </c:pt>
                <c:pt idx="102">
                  <c:v>147</c:v>
                </c:pt>
                <c:pt idx="103">
                  <c:v>139</c:v>
                </c:pt>
                <c:pt idx="104">
                  <c:v>133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31F-4AAF-968C-061AAA62FECC}"/>
            </c:ext>
          </c:extLst>
        </c:ser>
        <c:ser>
          <c:idx val="3"/>
          <c:order val="3"/>
          <c:tx>
            <c:strRef>
              <c:f>'New York'!$I$1</c:f>
              <c:strCache>
                <c:ptCount val="1"/>
                <c:pt idx="0">
                  <c:v>predict_inc_death_04-08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York'!$A$80:$A$177</c:f>
              <c:numCache>
                <c:formatCode>m/d/yyyy</c:formatCode>
                <c:ptCount val="98"/>
                <c:pt idx="0">
                  <c:v>43930</c:v>
                </c:pt>
                <c:pt idx="1">
                  <c:v>43931</c:v>
                </c:pt>
                <c:pt idx="2">
                  <c:v>43932</c:v>
                </c:pt>
                <c:pt idx="3">
                  <c:v>43933</c:v>
                </c:pt>
                <c:pt idx="4">
                  <c:v>43934</c:v>
                </c:pt>
                <c:pt idx="5">
                  <c:v>43935</c:v>
                </c:pt>
                <c:pt idx="6">
                  <c:v>43936</c:v>
                </c:pt>
                <c:pt idx="7">
                  <c:v>43937</c:v>
                </c:pt>
                <c:pt idx="8">
                  <c:v>43938</c:v>
                </c:pt>
                <c:pt idx="9">
                  <c:v>43939</c:v>
                </c:pt>
                <c:pt idx="10">
                  <c:v>43940</c:v>
                </c:pt>
                <c:pt idx="11">
                  <c:v>43941</c:v>
                </c:pt>
                <c:pt idx="12">
                  <c:v>43942</c:v>
                </c:pt>
                <c:pt idx="13">
                  <c:v>43943</c:v>
                </c:pt>
                <c:pt idx="14">
                  <c:v>43944</c:v>
                </c:pt>
                <c:pt idx="15">
                  <c:v>43945</c:v>
                </c:pt>
                <c:pt idx="16">
                  <c:v>43946</c:v>
                </c:pt>
                <c:pt idx="17">
                  <c:v>43947</c:v>
                </c:pt>
                <c:pt idx="18">
                  <c:v>43948</c:v>
                </c:pt>
                <c:pt idx="19">
                  <c:v>43949</c:v>
                </c:pt>
                <c:pt idx="20">
                  <c:v>43950</c:v>
                </c:pt>
                <c:pt idx="21">
                  <c:v>43951</c:v>
                </c:pt>
                <c:pt idx="22">
                  <c:v>43952</c:v>
                </c:pt>
                <c:pt idx="23">
                  <c:v>43953</c:v>
                </c:pt>
                <c:pt idx="24">
                  <c:v>43954</c:v>
                </c:pt>
                <c:pt idx="25">
                  <c:v>43955</c:v>
                </c:pt>
                <c:pt idx="26">
                  <c:v>43956</c:v>
                </c:pt>
                <c:pt idx="27">
                  <c:v>43957</c:v>
                </c:pt>
                <c:pt idx="28">
                  <c:v>43958</c:v>
                </c:pt>
                <c:pt idx="29">
                  <c:v>43959</c:v>
                </c:pt>
                <c:pt idx="30">
                  <c:v>43960</c:v>
                </c:pt>
                <c:pt idx="31">
                  <c:v>43961</c:v>
                </c:pt>
                <c:pt idx="32">
                  <c:v>43962</c:v>
                </c:pt>
                <c:pt idx="33">
                  <c:v>43963</c:v>
                </c:pt>
                <c:pt idx="34">
                  <c:v>43964</c:v>
                </c:pt>
                <c:pt idx="35">
                  <c:v>43965</c:v>
                </c:pt>
                <c:pt idx="36">
                  <c:v>43966</c:v>
                </c:pt>
                <c:pt idx="37">
                  <c:v>43967</c:v>
                </c:pt>
                <c:pt idx="38">
                  <c:v>43968</c:v>
                </c:pt>
                <c:pt idx="39">
                  <c:v>43969</c:v>
                </c:pt>
                <c:pt idx="40">
                  <c:v>43970</c:v>
                </c:pt>
                <c:pt idx="41">
                  <c:v>43971</c:v>
                </c:pt>
                <c:pt idx="42">
                  <c:v>43972</c:v>
                </c:pt>
                <c:pt idx="43">
                  <c:v>43973</c:v>
                </c:pt>
                <c:pt idx="44">
                  <c:v>43974</c:v>
                </c:pt>
                <c:pt idx="45">
                  <c:v>43975</c:v>
                </c:pt>
                <c:pt idx="46">
                  <c:v>43976</c:v>
                </c:pt>
                <c:pt idx="47">
                  <c:v>43977</c:v>
                </c:pt>
                <c:pt idx="48">
                  <c:v>43978</c:v>
                </c:pt>
                <c:pt idx="49">
                  <c:v>43979</c:v>
                </c:pt>
                <c:pt idx="50">
                  <c:v>43980</c:v>
                </c:pt>
                <c:pt idx="51">
                  <c:v>43981</c:v>
                </c:pt>
                <c:pt idx="52">
                  <c:v>43982</c:v>
                </c:pt>
                <c:pt idx="53">
                  <c:v>43983</c:v>
                </c:pt>
                <c:pt idx="54">
                  <c:v>43984</c:v>
                </c:pt>
                <c:pt idx="55">
                  <c:v>43985</c:v>
                </c:pt>
                <c:pt idx="56">
                  <c:v>43986</c:v>
                </c:pt>
                <c:pt idx="57">
                  <c:v>43987</c:v>
                </c:pt>
                <c:pt idx="58">
                  <c:v>43988</c:v>
                </c:pt>
                <c:pt idx="59">
                  <c:v>43989</c:v>
                </c:pt>
                <c:pt idx="60">
                  <c:v>43990</c:v>
                </c:pt>
                <c:pt idx="61">
                  <c:v>43991</c:v>
                </c:pt>
                <c:pt idx="62">
                  <c:v>43992</c:v>
                </c:pt>
                <c:pt idx="63">
                  <c:v>43993</c:v>
                </c:pt>
                <c:pt idx="64">
                  <c:v>43994</c:v>
                </c:pt>
                <c:pt idx="65">
                  <c:v>43995</c:v>
                </c:pt>
                <c:pt idx="66">
                  <c:v>43996</c:v>
                </c:pt>
                <c:pt idx="67">
                  <c:v>43997</c:v>
                </c:pt>
                <c:pt idx="68">
                  <c:v>43998</c:v>
                </c:pt>
                <c:pt idx="69">
                  <c:v>43999</c:v>
                </c:pt>
                <c:pt idx="70">
                  <c:v>44000</c:v>
                </c:pt>
                <c:pt idx="71">
                  <c:v>44001</c:v>
                </c:pt>
                <c:pt idx="72">
                  <c:v>44002</c:v>
                </c:pt>
                <c:pt idx="73">
                  <c:v>44003</c:v>
                </c:pt>
                <c:pt idx="74">
                  <c:v>44004</c:v>
                </c:pt>
                <c:pt idx="75">
                  <c:v>44005</c:v>
                </c:pt>
                <c:pt idx="76">
                  <c:v>44006</c:v>
                </c:pt>
                <c:pt idx="77">
                  <c:v>44007</c:v>
                </c:pt>
                <c:pt idx="78">
                  <c:v>44008</c:v>
                </c:pt>
                <c:pt idx="79">
                  <c:v>44009</c:v>
                </c:pt>
                <c:pt idx="80">
                  <c:v>44010</c:v>
                </c:pt>
                <c:pt idx="81">
                  <c:v>44011</c:v>
                </c:pt>
                <c:pt idx="82">
                  <c:v>44012</c:v>
                </c:pt>
                <c:pt idx="83">
                  <c:v>44013</c:v>
                </c:pt>
                <c:pt idx="84">
                  <c:v>44014</c:v>
                </c:pt>
                <c:pt idx="85">
                  <c:v>44015</c:v>
                </c:pt>
                <c:pt idx="86">
                  <c:v>44016</c:v>
                </c:pt>
                <c:pt idx="87">
                  <c:v>44017</c:v>
                </c:pt>
                <c:pt idx="88">
                  <c:v>44018</c:v>
                </c:pt>
                <c:pt idx="89">
                  <c:v>44019</c:v>
                </c:pt>
                <c:pt idx="90">
                  <c:v>44020</c:v>
                </c:pt>
                <c:pt idx="91">
                  <c:v>44021</c:v>
                </c:pt>
                <c:pt idx="92">
                  <c:v>44022</c:v>
                </c:pt>
                <c:pt idx="93">
                  <c:v>44023</c:v>
                </c:pt>
                <c:pt idx="94">
                  <c:v>44024</c:v>
                </c:pt>
                <c:pt idx="95">
                  <c:v>44025</c:v>
                </c:pt>
                <c:pt idx="96">
                  <c:v>44026</c:v>
                </c:pt>
                <c:pt idx="97">
                  <c:v>44027</c:v>
                </c:pt>
              </c:numCache>
            </c:numRef>
          </c:xVal>
          <c:yVal>
            <c:numRef>
              <c:f>'New York'!$I$80:$I$177</c:f>
              <c:numCache>
                <c:formatCode>General</c:formatCode>
                <c:ptCount val="98"/>
                <c:pt idx="0">
                  <c:v>1004</c:v>
                </c:pt>
                <c:pt idx="1">
                  <c:v>1052</c:v>
                </c:pt>
                <c:pt idx="2">
                  <c:v>1095</c:v>
                </c:pt>
                <c:pt idx="3">
                  <c:v>1137</c:v>
                </c:pt>
                <c:pt idx="4">
                  <c:v>1176</c:v>
                </c:pt>
                <c:pt idx="5">
                  <c:v>1210</c:v>
                </c:pt>
                <c:pt idx="6">
                  <c:v>1242</c:v>
                </c:pt>
                <c:pt idx="7">
                  <c:v>1269</c:v>
                </c:pt>
                <c:pt idx="8">
                  <c:v>1292</c:v>
                </c:pt>
                <c:pt idx="9">
                  <c:v>1311</c:v>
                </c:pt>
                <c:pt idx="10">
                  <c:v>1328</c:v>
                </c:pt>
                <c:pt idx="11">
                  <c:v>1342</c:v>
                </c:pt>
                <c:pt idx="12">
                  <c:v>1351</c:v>
                </c:pt>
                <c:pt idx="13">
                  <c:v>1357</c:v>
                </c:pt>
                <c:pt idx="14">
                  <c:v>1359</c:v>
                </c:pt>
                <c:pt idx="15">
                  <c:v>1358</c:v>
                </c:pt>
                <c:pt idx="16">
                  <c:v>1354</c:v>
                </c:pt>
                <c:pt idx="17">
                  <c:v>1349</c:v>
                </c:pt>
                <c:pt idx="18">
                  <c:v>1341</c:v>
                </c:pt>
                <c:pt idx="19">
                  <c:v>1329</c:v>
                </c:pt>
                <c:pt idx="20">
                  <c:v>1314</c:v>
                </c:pt>
                <c:pt idx="21">
                  <c:v>1299</c:v>
                </c:pt>
                <c:pt idx="22">
                  <c:v>1281</c:v>
                </c:pt>
                <c:pt idx="23">
                  <c:v>1262</c:v>
                </c:pt>
                <c:pt idx="24">
                  <c:v>1241</c:v>
                </c:pt>
                <c:pt idx="25">
                  <c:v>1219</c:v>
                </c:pt>
                <c:pt idx="26">
                  <c:v>1195</c:v>
                </c:pt>
                <c:pt idx="27">
                  <c:v>1170</c:v>
                </c:pt>
                <c:pt idx="28">
                  <c:v>1144</c:v>
                </c:pt>
                <c:pt idx="29">
                  <c:v>1117</c:v>
                </c:pt>
                <c:pt idx="30">
                  <c:v>1091</c:v>
                </c:pt>
                <c:pt idx="31">
                  <c:v>1064</c:v>
                </c:pt>
                <c:pt idx="32">
                  <c:v>1036</c:v>
                </c:pt>
                <c:pt idx="33">
                  <c:v>1007</c:v>
                </c:pt>
                <c:pt idx="34">
                  <c:v>978</c:v>
                </c:pt>
                <c:pt idx="35">
                  <c:v>950</c:v>
                </c:pt>
                <c:pt idx="36">
                  <c:v>922</c:v>
                </c:pt>
                <c:pt idx="37">
                  <c:v>893</c:v>
                </c:pt>
                <c:pt idx="38">
                  <c:v>865</c:v>
                </c:pt>
                <c:pt idx="39">
                  <c:v>838</c:v>
                </c:pt>
                <c:pt idx="40">
                  <c:v>809</c:v>
                </c:pt>
                <c:pt idx="41">
                  <c:v>782</c:v>
                </c:pt>
                <c:pt idx="42">
                  <c:v>755</c:v>
                </c:pt>
                <c:pt idx="43">
                  <c:v>729</c:v>
                </c:pt>
                <c:pt idx="44">
                  <c:v>702</c:v>
                </c:pt>
                <c:pt idx="45">
                  <c:v>678</c:v>
                </c:pt>
                <c:pt idx="46">
                  <c:v>652</c:v>
                </c:pt>
                <c:pt idx="47">
                  <c:v>628</c:v>
                </c:pt>
                <c:pt idx="48">
                  <c:v>604</c:v>
                </c:pt>
                <c:pt idx="49">
                  <c:v>581</c:v>
                </c:pt>
                <c:pt idx="50">
                  <c:v>558</c:v>
                </c:pt>
                <c:pt idx="51">
                  <c:v>536</c:v>
                </c:pt>
                <c:pt idx="52">
                  <c:v>516</c:v>
                </c:pt>
                <c:pt idx="53">
                  <c:v>494</c:v>
                </c:pt>
                <c:pt idx="54">
                  <c:v>475</c:v>
                </c:pt>
                <c:pt idx="55">
                  <c:v>455</c:v>
                </c:pt>
                <c:pt idx="56">
                  <c:v>436</c:v>
                </c:pt>
                <c:pt idx="57">
                  <c:v>418</c:v>
                </c:pt>
                <c:pt idx="58">
                  <c:v>401</c:v>
                </c:pt>
                <c:pt idx="59">
                  <c:v>383</c:v>
                </c:pt>
                <c:pt idx="60">
                  <c:v>368</c:v>
                </c:pt>
                <c:pt idx="61">
                  <c:v>351</c:v>
                </c:pt>
                <c:pt idx="62">
                  <c:v>337</c:v>
                </c:pt>
                <c:pt idx="63">
                  <c:v>321</c:v>
                </c:pt>
                <c:pt idx="64">
                  <c:v>308</c:v>
                </c:pt>
                <c:pt idx="65">
                  <c:v>295</c:v>
                </c:pt>
                <c:pt idx="66">
                  <c:v>281</c:v>
                </c:pt>
                <c:pt idx="67">
                  <c:v>269</c:v>
                </c:pt>
                <c:pt idx="68">
                  <c:v>256</c:v>
                </c:pt>
                <c:pt idx="69">
                  <c:v>246</c:v>
                </c:pt>
                <c:pt idx="70">
                  <c:v>234</c:v>
                </c:pt>
                <c:pt idx="71">
                  <c:v>224</c:v>
                </c:pt>
                <c:pt idx="72">
                  <c:v>213</c:v>
                </c:pt>
                <c:pt idx="73">
                  <c:v>204</c:v>
                </c:pt>
                <c:pt idx="74">
                  <c:v>195</c:v>
                </c:pt>
                <c:pt idx="75">
                  <c:v>186</c:v>
                </c:pt>
                <c:pt idx="76">
                  <c:v>177</c:v>
                </c:pt>
                <c:pt idx="77">
                  <c:v>169</c:v>
                </c:pt>
                <c:pt idx="78">
                  <c:v>161</c:v>
                </c:pt>
                <c:pt idx="79">
                  <c:v>153</c:v>
                </c:pt>
                <c:pt idx="80">
                  <c:v>147</c:v>
                </c:pt>
                <c:pt idx="81">
                  <c:v>140</c:v>
                </c:pt>
                <c:pt idx="82">
                  <c:v>133</c:v>
                </c:pt>
                <c:pt idx="83">
                  <c:v>127</c:v>
                </c:pt>
                <c:pt idx="84">
                  <c:v>121</c:v>
                </c:pt>
                <c:pt idx="85">
                  <c:v>115</c:v>
                </c:pt>
                <c:pt idx="86">
                  <c:v>110</c:v>
                </c:pt>
                <c:pt idx="87">
                  <c:v>105</c:v>
                </c:pt>
                <c:pt idx="88">
                  <c:v>99</c:v>
                </c:pt>
                <c:pt idx="89">
                  <c:v>95</c:v>
                </c:pt>
                <c:pt idx="90">
                  <c:v>91</c:v>
                </c:pt>
                <c:pt idx="91">
                  <c:v>86</c:v>
                </c:pt>
                <c:pt idx="92">
                  <c:v>82</c:v>
                </c:pt>
                <c:pt idx="93">
                  <c:v>78</c:v>
                </c:pt>
                <c:pt idx="94">
                  <c:v>75</c:v>
                </c:pt>
                <c:pt idx="95">
                  <c:v>71</c:v>
                </c:pt>
                <c:pt idx="96">
                  <c:v>67</c:v>
                </c:pt>
                <c:pt idx="97">
                  <c:v>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31F-4AAF-968C-061AAA62FECC}"/>
            </c:ext>
          </c:extLst>
        </c:ser>
        <c:ser>
          <c:idx val="4"/>
          <c:order val="4"/>
          <c:tx>
            <c:strRef>
              <c:f>'New York'!$K$1</c:f>
              <c:strCache>
                <c:ptCount val="1"/>
                <c:pt idx="0">
                  <c:v>predict_inc_death_04-15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York'!$A$87:$A$177</c:f>
              <c:numCache>
                <c:formatCode>m/d/yyyy</c:formatCode>
                <c:ptCount val="91"/>
                <c:pt idx="0">
                  <c:v>43937</c:v>
                </c:pt>
                <c:pt idx="1">
                  <c:v>43938</c:v>
                </c:pt>
                <c:pt idx="2">
                  <c:v>43939</c:v>
                </c:pt>
                <c:pt idx="3">
                  <c:v>43940</c:v>
                </c:pt>
                <c:pt idx="4">
                  <c:v>43941</c:v>
                </c:pt>
                <c:pt idx="5">
                  <c:v>43942</c:v>
                </c:pt>
                <c:pt idx="6">
                  <c:v>43943</c:v>
                </c:pt>
                <c:pt idx="7">
                  <c:v>43944</c:v>
                </c:pt>
                <c:pt idx="8">
                  <c:v>43945</c:v>
                </c:pt>
                <c:pt idx="9">
                  <c:v>43946</c:v>
                </c:pt>
                <c:pt idx="10">
                  <c:v>43947</c:v>
                </c:pt>
                <c:pt idx="11">
                  <c:v>43948</c:v>
                </c:pt>
                <c:pt idx="12">
                  <c:v>43949</c:v>
                </c:pt>
                <c:pt idx="13">
                  <c:v>43950</c:v>
                </c:pt>
                <c:pt idx="14">
                  <c:v>43951</c:v>
                </c:pt>
                <c:pt idx="15">
                  <c:v>43952</c:v>
                </c:pt>
                <c:pt idx="16">
                  <c:v>43953</c:v>
                </c:pt>
                <c:pt idx="17">
                  <c:v>43954</c:v>
                </c:pt>
                <c:pt idx="18">
                  <c:v>43955</c:v>
                </c:pt>
                <c:pt idx="19">
                  <c:v>43956</c:v>
                </c:pt>
                <c:pt idx="20">
                  <c:v>43957</c:v>
                </c:pt>
                <c:pt idx="21">
                  <c:v>43958</c:v>
                </c:pt>
                <c:pt idx="22">
                  <c:v>43959</c:v>
                </c:pt>
                <c:pt idx="23">
                  <c:v>43960</c:v>
                </c:pt>
                <c:pt idx="24">
                  <c:v>43961</c:v>
                </c:pt>
                <c:pt idx="25">
                  <c:v>43962</c:v>
                </c:pt>
                <c:pt idx="26">
                  <c:v>43963</c:v>
                </c:pt>
                <c:pt idx="27">
                  <c:v>43964</c:v>
                </c:pt>
                <c:pt idx="28">
                  <c:v>43965</c:v>
                </c:pt>
                <c:pt idx="29">
                  <c:v>43966</c:v>
                </c:pt>
                <c:pt idx="30">
                  <c:v>43967</c:v>
                </c:pt>
                <c:pt idx="31">
                  <c:v>43968</c:v>
                </c:pt>
                <c:pt idx="32">
                  <c:v>43969</c:v>
                </c:pt>
                <c:pt idx="33">
                  <c:v>43970</c:v>
                </c:pt>
                <c:pt idx="34">
                  <c:v>43971</c:v>
                </c:pt>
                <c:pt idx="35">
                  <c:v>43972</c:v>
                </c:pt>
                <c:pt idx="36">
                  <c:v>43973</c:v>
                </c:pt>
                <c:pt idx="37">
                  <c:v>43974</c:v>
                </c:pt>
                <c:pt idx="38">
                  <c:v>43975</c:v>
                </c:pt>
                <c:pt idx="39">
                  <c:v>43976</c:v>
                </c:pt>
                <c:pt idx="40">
                  <c:v>43977</c:v>
                </c:pt>
                <c:pt idx="41">
                  <c:v>43978</c:v>
                </c:pt>
                <c:pt idx="42">
                  <c:v>43979</c:v>
                </c:pt>
                <c:pt idx="43">
                  <c:v>43980</c:v>
                </c:pt>
                <c:pt idx="44">
                  <c:v>43981</c:v>
                </c:pt>
                <c:pt idx="45">
                  <c:v>43982</c:v>
                </c:pt>
                <c:pt idx="46">
                  <c:v>43983</c:v>
                </c:pt>
                <c:pt idx="47">
                  <c:v>43984</c:v>
                </c:pt>
                <c:pt idx="48">
                  <c:v>43985</c:v>
                </c:pt>
                <c:pt idx="49">
                  <c:v>43986</c:v>
                </c:pt>
                <c:pt idx="50">
                  <c:v>43987</c:v>
                </c:pt>
                <c:pt idx="51">
                  <c:v>43988</c:v>
                </c:pt>
                <c:pt idx="52">
                  <c:v>43989</c:v>
                </c:pt>
                <c:pt idx="53">
                  <c:v>43990</c:v>
                </c:pt>
                <c:pt idx="54">
                  <c:v>43991</c:v>
                </c:pt>
                <c:pt idx="55">
                  <c:v>43992</c:v>
                </c:pt>
                <c:pt idx="56">
                  <c:v>43993</c:v>
                </c:pt>
                <c:pt idx="57">
                  <c:v>43994</c:v>
                </c:pt>
                <c:pt idx="58">
                  <c:v>43995</c:v>
                </c:pt>
                <c:pt idx="59">
                  <c:v>43996</c:v>
                </c:pt>
                <c:pt idx="60">
                  <c:v>43997</c:v>
                </c:pt>
                <c:pt idx="61">
                  <c:v>43998</c:v>
                </c:pt>
                <c:pt idx="62">
                  <c:v>43999</c:v>
                </c:pt>
                <c:pt idx="63">
                  <c:v>44000</c:v>
                </c:pt>
                <c:pt idx="64">
                  <c:v>44001</c:v>
                </c:pt>
                <c:pt idx="65">
                  <c:v>44002</c:v>
                </c:pt>
                <c:pt idx="66">
                  <c:v>44003</c:v>
                </c:pt>
                <c:pt idx="67">
                  <c:v>44004</c:v>
                </c:pt>
                <c:pt idx="68">
                  <c:v>44005</c:v>
                </c:pt>
                <c:pt idx="69">
                  <c:v>44006</c:v>
                </c:pt>
                <c:pt idx="70">
                  <c:v>44007</c:v>
                </c:pt>
                <c:pt idx="71">
                  <c:v>44008</c:v>
                </c:pt>
                <c:pt idx="72">
                  <c:v>44009</c:v>
                </c:pt>
                <c:pt idx="73">
                  <c:v>44010</c:v>
                </c:pt>
                <c:pt idx="74">
                  <c:v>44011</c:v>
                </c:pt>
                <c:pt idx="75">
                  <c:v>44012</c:v>
                </c:pt>
                <c:pt idx="76">
                  <c:v>44013</c:v>
                </c:pt>
                <c:pt idx="77">
                  <c:v>44014</c:v>
                </c:pt>
                <c:pt idx="78">
                  <c:v>44015</c:v>
                </c:pt>
                <c:pt idx="79">
                  <c:v>44016</c:v>
                </c:pt>
                <c:pt idx="80">
                  <c:v>44017</c:v>
                </c:pt>
                <c:pt idx="81">
                  <c:v>44018</c:v>
                </c:pt>
                <c:pt idx="82">
                  <c:v>44019</c:v>
                </c:pt>
                <c:pt idx="83">
                  <c:v>44020</c:v>
                </c:pt>
                <c:pt idx="84">
                  <c:v>44021</c:v>
                </c:pt>
                <c:pt idx="85">
                  <c:v>44022</c:v>
                </c:pt>
                <c:pt idx="86">
                  <c:v>44023</c:v>
                </c:pt>
                <c:pt idx="87">
                  <c:v>44024</c:v>
                </c:pt>
                <c:pt idx="88">
                  <c:v>44025</c:v>
                </c:pt>
                <c:pt idx="89">
                  <c:v>44026</c:v>
                </c:pt>
                <c:pt idx="90">
                  <c:v>44027</c:v>
                </c:pt>
              </c:numCache>
            </c:numRef>
          </c:xVal>
          <c:yVal>
            <c:numRef>
              <c:f>'New York'!$K$87:$K$177</c:f>
              <c:numCache>
                <c:formatCode>General</c:formatCode>
                <c:ptCount val="91"/>
                <c:pt idx="0">
                  <c:v>1196</c:v>
                </c:pt>
                <c:pt idx="1">
                  <c:v>1216</c:v>
                </c:pt>
                <c:pt idx="2">
                  <c:v>1231</c:v>
                </c:pt>
                <c:pt idx="3">
                  <c:v>1243</c:v>
                </c:pt>
                <c:pt idx="4">
                  <c:v>1252</c:v>
                </c:pt>
                <c:pt idx="5">
                  <c:v>1258</c:v>
                </c:pt>
                <c:pt idx="6">
                  <c:v>1262</c:v>
                </c:pt>
                <c:pt idx="7">
                  <c:v>1262</c:v>
                </c:pt>
                <c:pt idx="8">
                  <c:v>1259</c:v>
                </c:pt>
                <c:pt idx="9">
                  <c:v>1253</c:v>
                </c:pt>
                <c:pt idx="10">
                  <c:v>1244</c:v>
                </c:pt>
                <c:pt idx="11">
                  <c:v>1234</c:v>
                </c:pt>
                <c:pt idx="12">
                  <c:v>1223</c:v>
                </c:pt>
                <c:pt idx="13">
                  <c:v>1208</c:v>
                </c:pt>
                <c:pt idx="14">
                  <c:v>1192</c:v>
                </c:pt>
                <c:pt idx="15">
                  <c:v>1174</c:v>
                </c:pt>
                <c:pt idx="16">
                  <c:v>1154</c:v>
                </c:pt>
                <c:pt idx="17">
                  <c:v>1133</c:v>
                </c:pt>
                <c:pt idx="18">
                  <c:v>1111</c:v>
                </c:pt>
                <c:pt idx="19">
                  <c:v>1089</c:v>
                </c:pt>
                <c:pt idx="20">
                  <c:v>1065</c:v>
                </c:pt>
                <c:pt idx="21">
                  <c:v>1040</c:v>
                </c:pt>
                <c:pt idx="22">
                  <c:v>1015</c:v>
                </c:pt>
                <c:pt idx="23">
                  <c:v>989</c:v>
                </c:pt>
                <c:pt idx="24">
                  <c:v>963</c:v>
                </c:pt>
                <c:pt idx="25">
                  <c:v>937</c:v>
                </c:pt>
                <c:pt idx="26">
                  <c:v>911</c:v>
                </c:pt>
                <c:pt idx="27">
                  <c:v>884</c:v>
                </c:pt>
                <c:pt idx="28">
                  <c:v>857</c:v>
                </c:pt>
                <c:pt idx="29">
                  <c:v>831</c:v>
                </c:pt>
                <c:pt idx="30">
                  <c:v>804</c:v>
                </c:pt>
                <c:pt idx="31">
                  <c:v>778</c:v>
                </c:pt>
                <c:pt idx="32">
                  <c:v>753</c:v>
                </c:pt>
                <c:pt idx="33">
                  <c:v>727</c:v>
                </c:pt>
                <c:pt idx="34">
                  <c:v>702</c:v>
                </c:pt>
                <c:pt idx="35">
                  <c:v>678</c:v>
                </c:pt>
                <c:pt idx="36">
                  <c:v>653</c:v>
                </c:pt>
                <c:pt idx="37">
                  <c:v>629</c:v>
                </c:pt>
                <c:pt idx="38">
                  <c:v>606</c:v>
                </c:pt>
                <c:pt idx="39">
                  <c:v>584</c:v>
                </c:pt>
                <c:pt idx="40">
                  <c:v>561</c:v>
                </c:pt>
                <c:pt idx="41">
                  <c:v>540</c:v>
                </c:pt>
                <c:pt idx="42">
                  <c:v>519</c:v>
                </c:pt>
                <c:pt idx="43">
                  <c:v>498</c:v>
                </c:pt>
                <c:pt idx="44">
                  <c:v>478</c:v>
                </c:pt>
                <c:pt idx="45">
                  <c:v>460</c:v>
                </c:pt>
                <c:pt idx="46">
                  <c:v>440</c:v>
                </c:pt>
                <c:pt idx="47">
                  <c:v>423</c:v>
                </c:pt>
                <c:pt idx="48">
                  <c:v>405</c:v>
                </c:pt>
                <c:pt idx="49">
                  <c:v>388</c:v>
                </c:pt>
                <c:pt idx="50">
                  <c:v>372</c:v>
                </c:pt>
                <c:pt idx="51">
                  <c:v>356</c:v>
                </c:pt>
                <c:pt idx="52">
                  <c:v>341</c:v>
                </c:pt>
                <c:pt idx="53">
                  <c:v>326</c:v>
                </c:pt>
                <c:pt idx="54">
                  <c:v>312</c:v>
                </c:pt>
                <c:pt idx="55">
                  <c:v>299</c:v>
                </c:pt>
                <c:pt idx="56">
                  <c:v>285</c:v>
                </c:pt>
                <c:pt idx="57">
                  <c:v>273</c:v>
                </c:pt>
                <c:pt idx="58">
                  <c:v>261</c:v>
                </c:pt>
                <c:pt idx="59">
                  <c:v>250</c:v>
                </c:pt>
                <c:pt idx="60">
                  <c:v>238</c:v>
                </c:pt>
                <c:pt idx="61">
                  <c:v>227</c:v>
                </c:pt>
                <c:pt idx="62">
                  <c:v>218</c:v>
                </c:pt>
                <c:pt idx="63">
                  <c:v>207</c:v>
                </c:pt>
                <c:pt idx="64">
                  <c:v>198</c:v>
                </c:pt>
                <c:pt idx="65">
                  <c:v>189</c:v>
                </c:pt>
                <c:pt idx="66">
                  <c:v>180</c:v>
                </c:pt>
                <c:pt idx="67">
                  <c:v>173</c:v>
                </c:pt>
                <c:pt idx="68">
                  <c:v>164</c:v>
                </c:pt>
                <c:pt idx="69">
                  <c:v>156</c:v>
                </c:pt>
                <c:pt idx="70">
                  <c:v>150</c:v>
                </c:pt>
                <c:pt idx="71">
                  <c:v>142</c:v>
                </c:pt>
                <c:pt idx="72">
                  <c:v>136</c:v>
                </c:pt>
                <c:pt idx="73">
                  <c:v>129</c:v>
                </c:pt>
                <c:pt idx="74">
                  <c:v>124</c:v>
                </c:pt>
                <c:pt idx="75">
                  <c:v>117</c:v>
                </c:pt>
                <c:pt idx="76">
                  <c:v>112</c:v>
                </c:pt>
                <c:pt idx="77">
                  <c:v>107</c:v>
                </c:pt>
                <c:pt idx="78">
                  <c:v>102</c:v>
                </c:pt>
                <c:pt idx="79">
                  <c:v>97</c:v>
                </c:pt>
                <c:pt idx="80">
                  <c:v>92</c:v>
                </c:pt>
                <c:pt idx="81">
                  <c:v>88</c:v>
                </c:pt>
                <c:pt idx="82">
                  <c:v>84</c:v>
                </c:pt>
                <c:pt idx="83">
                  <c:v>80</c:v>
                </c:pt>
                <c:pt idx="84">
                  <c:v>76</c:v>
                </c:pt>
                <c:pt idx="85">
                  <c:v>72</c:v>
                </c:pt>
                <c:pt idx="86">
                  <c:v>69</c:v>
                </c:pt>
                <c:pt idx="87">
                  <c:v>66</c:v>
                </c:pt>
                <c:pt idx="88">
                  <c:v>62</c:v>
                </c:pt>
                <c:pt idx="89">
                  <c:v>60</c:v>
                </c:pt>
                <c:pt idx="90">
                  <c:v>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31F-4AAF-968C-061AAA62FECC}"/>
            </c:ext>
          </c:extLst>
        </c:ser>
        <c:ser>
          <c:idx val="5"/>
          <c:order val="5"/>
          <c:tx>
            <c:strRef>
              <c:f>'New York'!$M$1</c:f>
              <c:strCache>
                <c:ptCount val="1"/>
                <c:pt idx="0">
                  <c:v>predict_inc_death_04-22</c:v>
                </c:pt>
              </c:strCache>
            </c:strRef>
          </c:tx>
          <c:spPr>
            <a:ln w="19050" cap="rnd">
              <a:solidFill>
                <a:srgbClr val="6600FF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'New York'!$A$94:$A$177</c:f>
              <c:numCache>
                <c:formatCode>m/d/yyyy</c:formatCode>
                <c:ptCount val="84"/>
                <c:pt idx="0">
                  <c:v>43944</c:v>
                </c:pt>
                <c:pt idx="1">
                  <c:v>43945</c:v>
                </c:pt>
                <c:pt idx="2">
                  <c:v>43946</c:v>
                </c:pt>
                <c:pt idx="3">
                  <c:v>43947</c:v>
                </c:pt>
                <c:pt idx="4">
                  <c:v>43948</c:v>
                </c:pt>
                <c:pt idx="5">
                  <c:v>43949</c:v>
                </c:pt>
                <c:pt idx="6">
                  <c:v>43950</c:v>
                </c:pt>
                <c:pt idx="7">
                  <c:v>43951</c:v>
                </c:pt>
                <c:pt idx="8">
                  <c:v>43952</c:v>
                </c:pt>
                <c:pt idx="9">
                  <c:v>43953</c:v>
                </c:pt>
                <c:pt idx="10">
                  <c:v>43954</c:v>
                </c:pt>
                <c:pt idx="11">
                  <c:v>43955</c:v>
                </c:pt>
                <c:pt idx="12">
                  <c:v>43956</c:v>
                </c:pt>
                <c:pt idx="13">
                  <c:v>43957</c:v>
                </c:pt>
                <c:pt idx="14">
                  <c:v>43958</c:v>
                </c:pt>
                <c:pt idx="15">
                  <c:v>43959</c:v>
                </c:pt>
                <c:pt idx="16">
                  <c:v>43960</c:v>
                </c:pt>
                <c:pt idx="17">
                  <c:v>43961</c:v>
                </c:pt>
                <c:pt idx="18">
                  <c:v>43962</c:v>
                </c:pt>
                <c:pt idx="19">
                  <c:v>43963</c:v>
                </c:pt>
                <c:pt idx="20">
                  <c:v>43964</c:v>
                </c:pt>
                <c:pt idx="21">
                  <c:v>43965</c:v>
                </c:pt>
                <c:pt idx="22">
                  <c:v>43966</c:v>
                </c:pt>
                <c:pt idx="23">
                  <c:v>43967</c:v>
                </c:pt>
                <c:pt idx="24">
                  <c:v>43968</c:v>
                </c:pt>
                <c:pt idx="25">
                  <c:v>43969</c:v>
                </c:pt>
                <c:pt idx="26">
                  <c:v>43970</c:v>
                </c:pt>
                <c:pt idx="27">
                  <c:v>43971</c:v>
                </c:pt>
                <c:pt idx="28">
                  <c:v>43972</c:v>
                </c:pt>
                <c:pt idx="29">
                  <c:v>43973</c:v>
                </c:pt>
                <c:pt idx="30">
                  <c:v>43974</c:v>
                </c:pt>
                <c:pt idx="31">
                  <c:v>43975</c:v>
                </c:pt>
                <c:pt idx="32">
                  <c:v>43976</c:v>
                </c:pt>
                <c:pt idx="33">
                  <c:v>43977</c:v>
                </c:pt>
                <c:pt idx="34">
                  <c:v>43978</c:v>
                </c:pt>
                <c:pt idx="35">
                  <c:v>43979</c:v>
                </c:pt>
                <c:pt idx="36">
                  <c:v>43980</c:v>
                </c:pt>
                <c:pt idx="37">
                  <c:v>43981</c:v>
                </c:pt>
                <c:pt idx="38">
                  <c:v>43982</c:v>
                </c:pt>
                <c:pt idx="39">
                  <c:v>43983</c:v>
                </c:pt>
                <c:pt idx="40">
                  <c:v>43984</c:v>
                </c:pt>
                <c:pt idx="41">
                  <c:v>43985</c:v>
                </c:pt>
                <c:pt idx="42">
                  <c:v>43986</c:v>
                </c:pt>
                <c:pt idx="43">
                  <c:v>43987</c:v>
                </c:pt>
                <c:pt idx="44">
                  <c:v>43988</c:v>
                </c:pt>
                <c:pt idx="45">
                  <c:v>43989</c:v>
                </c:pt>
                <c:pt idx="46">
                  <c:v>43990</c:v>
                </c:pt>
                <c:pt idx="47">
                  <c:v>43991</c:v>
                </c:pt>
                <c:pt idx="48">
                  <c:v>43992</c:v>
                </c:pt>
                <c:pt idx="49">
                  <c:v>43993</c:v>
                </c:pt>
                <c:pt idx="50">
                  <c:v>43994</c:v>
                </c:pt>
                <c:pt idx="51">
                  <c:v>43995</c:v>
                </c:pt>
                <c:pt idx="52">
                  <c:v>43996</c:v>
                </c:pt>
                <c:pt idx="53">
                  <c:v>43997</c:v>
                </c:pt>
                <c:pt idx="54">
                  <c:v>43998</c:v>
                </c:pt>
                <c:pt idx="55">
                  <c:v>43999</c:v>
                </c:pt>
                <c:pt idx="56">
                  <c:v>44000</c:v>
                </c:pt>
                <c:pt idx="57">
                  <c:v>44001</c:v>
                </c:pt>
                <c:pt idx="58">
                  <c:v>44002</c:v>
                </c:pt>
                <c:pt idx="59">
                  <c:v>44003</c:v>
                </c:pt>
                <c:pt idx="60">
                  <c:v>44004</c:v>
                </c:pt>
                <c:pt idx="61">
                  <c:v>44005</c:v>
                </c:pt>
                <c:pt idx="62">
                  <c:v>44006</c:v>
                </c:pt>
                <c:pt idx="63">
                  <c:v>44007</c:v>
                </c:pt>
                <c:pt idx="64">
                  <c:v>44008</c:v>
                </c:pt>
                <c:pt idx="65">
                  <c:v>44009</c:v>
                </c:pt>
                <c:pt idx="66">
                  <c:v>44010</c:v>
                </c:pt>
                <c:pt idx="67">
                  <c:v>44011</c:v>
                </c:pt>
                <c:pt idx="68">
                  <c:v>44012</c:v>
                </c:pt>
                <c:pt idx="69">
                  <c:v>44013</c:v>
                </c:pt>
                <c:pt idx="70">
                  <c:v>44014</c:v>
                </c:pt>
                <c:pt idx="71">
                  <c:v>44015</c:v>
                </c:pt>
                <c:pt idx="72">
                  <c:v>44016</c:v>
                </c:pt>
                <c:pt idx="73">
                  <c:v>44017</c:v>
                </c:pt>
                <c:pt idx="74">
                  <c:v>44018</c:v>
                </c:pt>
                <c:pt idx="75">
                  <c:v>44019</c:v>
                </c:pt>
                <c:pt idx="76">
                  <c:v>44020</c:v>
                </c:pt>
                <c:pt idx="77">
                  <c:v>44021</c:v>
                </c:pt>
                <c:pt idx="78">
                  <c:v>44022</c:v>
                </c:pt>
                <c:pt idx="79">
                  <c:v>44023</c:v>
                </c:pt>
                <c:pt idx="80">
                  <c:v>44024</c:v>
                </c:pt>
                <c:pt idx="81">
                  <c:v>44025</c:v>
                </c:pt>
                <c:pt idx="82">
                  <c:v>44026</c:v>
                </c:pt>
                <c:pt idx="83">
                  <c:v>44027</c:v>
                </c:pt>
              </c:numCache>
            </c:numRef>
          </c:xVal>
          <c:yVal>
            <c:numRef>
              <c:f>'New York'!$M$94:$M$177</c:f>
              <c:numCache>
                <c:formatCode>General</c:formatCode>
                <c:ptCount val="84"/>
                <c:pt idx="0">
                  <c:v>945</c:v>
                </c:pt>
                <c:pt idx="1">
                  <c:v>938</c:v>
                </c:pt>
                <c:pt idx="2">
                  <c:v>929</c:v>
                </c:pt>
                <c:pt idx="3">
                  <c:v>919</c:v>
                </c:pt>
                <c:pt idx="4">
                  <c:v>908</c:v>
                </c:pt>
                <c:pt idx="5">
                  <c:v>896</c:v>
                </c:pt>
                <c:pt idx="6">
                  <c:v>881</c:v>
                </c:pt>
                <c:pt idx="7">
                  <c:v>865</c:v>
                </c:pt>
                <c:pt idx="8">
                  <c:v>850</c:v>
                </c:pt>
                <c:pt idx="9">
                  <c:v>832</c:v>
                </c:pt>
                <c:pt idx="10">
                  <c:v>814</c:v>
                </c:pt>
                <c:pt idx="11">
                  <c:v>797</c:v>
                </c:pt>
                <c:pt idx="12">
                  <c:v>777</c:v>
                </c:pt>
                <c:pt idx="13">
                  <c:v>759</c:v>
                </c:pt>
                <c:pt idx="14">
                  <c:v>738</c:v>
                </c:pt>
                <c:pt idx="15">
                  <c:v>719</c:v>
                </c:pt>
                <c:pt idx="16">
                  <c:v>699</c:v>
                </c:pt>
                <c:pt idx="17">
                  <c:v>680</c:v>
                </c:pt>
                <c:pt idx="18">
                  <c:v>659</c:v>
                </c:pt>
                <c:pt idx="19">
                  <c:v>640</c:v>
                </c:pt>
                <c:pt idx="20">
                  <c:v>620</c:v>
                </c:pt>
                <c:pt idx="21">
                  <c:v>600</c:v>
                </c:pt>
                <c:pt idx="22">
                  <c:v>581</c:v>
                </c:pt>
                <c:pt idx="23">
                  <c:v>561</c:v>
                </c:pt>
                <c:pt idx="24">
                  <c:v>543</c:v>
                </c:pt>
                <c:pt idx="25">
                  <c:v>525</c:v>
                </c:pt>
                <c:pt idx="26">
                  <c:v>506</c:v>
                </c:pt>
                <c:pt idx="27">
                  <c:v>489</c:v>
                </c:pt>
                <c:pt idx="28">
                  <c:v>471</c:v>
                </c:pt>
                <c:pt idx="29">
                  <c:v>454</c:v>
                </c:pt>
                <c:pt idx="30">
                  <c:v>437</c:v>
                </c:pt>
                <c:pt idx="31">
                  <c:v>422</c:v>
                </c:pt>
                <c:pt idx="32">
                  <c:v>406</c:v>
                </c:pt>
                <c:pt idx="33">
                  <c:v>390</c:v>
                </c:pt>
                <c:pt idx="34">
                  <c:v>375</c:v>
                </c:pt>
                <c:pt idx="35">
                  <c:v>361</c:v>
                </c:pt>
                <c:pt idx="36">
                  <c:v>347</c:v>
                </c:pt>
                <c:pt idx="37">
                  <c:v>334</c:v>
                </c:pt>
                <c:pt idx="38">
                  <c:v>320</c:v>
                </c:pt>
                <c:pt idx="39">
                  <c:v>307</c:v>
                </c:pt>
                <c:pt idx="40">
                  <c:v>296</c:v>
                </c:pt>
                <c:pt idx="41">
                  <c:v>283</c:v>
                </c:pt>
                <c:pt idx="42">
                  <c:v>272</c:v>
                </c:pt>
                <c:pt idx="43">
                  <c:v>261</c:v>
                </c:pt>
                <c:pt idx="44">
                  <c:v>250</c:v>
                </c:pt>
                <c:pt idx="45">
                  <c:v>240</c:v>
                </c:pt>
                <c:pt idx="46">
                  <c:v>230</c:v>
                </c:pt>
                <c:pt idx="47">
                  <c:v>221</c:v>
                </c:pt>
                <c:pt idx="48">
                  <c:v>211</c:v>
                </c:pt>
                <c:pt idx="49">
                  <c:v>203</c:v>
                </c:pt>
                <c:pt idx="50">
                  <c:v>194</c:v>
                </c:pt>
                <c:pt idx="51">
                  <c:v>185</c:v>
                </c:pt>
                <c:pt idx="52">
                  <c:v>178</c:v>
                </c:pt>
                <c:pt idx="53">
                  <c:v>171</c:v>
                </c:pt>
                <c:pt idx="54">
                  <c:v>163</c:v>
                </c:pt>
                <c:pt idx="55">
                  <c:v>156</c:v>
                </c:pt>
                <c:pt idx="56">
                  <c:v>150</c:v>
                </c:pt>
                <c:pt idx="57">
                  <c:v>143</c:v>
                </c:pt>
                <c:pt idx="58">
                  <c:v>137</c:v>
                </c:pt>
                <c:pt idx="59">
                  <c:v>131</c:v>
                </c:pt>
                <c:pt idx="60">
                  <c:v>126</c:v>
                </c:pt>
                <c:pt idx="61">
                  <c:v>120</c:v>
                </c:pt>
                <c:pt idx="62">
                  <c:v>115</c:v>
                </c:pt>
                <c:pt idx="63">
                  <c:v>110</c:v>
                </c:pt>
                <c:pt idx="64">
                  <c:v>105</c:v>
                </c:pt>
                <c:pt idx="65">
                  <c:v>100</c:v>
                </c:pt>
                <c:pt idx="66">
                  <c:v>96</c:v>
                </c:pt>
                <c:pt idx="67">
                  <c:v>92</c:v>
                </c:pt>
                <c:pt idx="68">
                  <c:v>88</c:v>
                </c:pt>
                <c:pt idx="69">
                  <c:v>85</c:v>
                </c:pt>
                <c:pt idx="70">
                  <c:v>80</c:v>
                </c:pt>
                <c:pt idx="71">
                  <c:v>77</c:v>
                </c:pt>
                <c:pt idx="72">
                  <c:v>73</c:v>
                </c:pt>
                <c:pt idx="73">
                  <c:v>71</c:v>
                </c:pt>
                <c:pt idx="74">
                  <c:v>67</c:v>
                </c:pt>
                <c:pt idx="75">
                  <c:v>64</c:v>
                </c:pt>
                <c:pt idx="76">
                  <c:v>62</c:v>
                </c:pt>
                <c:pt idx="77">
                  <c:v>59</c:v>
                </c:pt>
                <c:pt idx="78">
                  <c:v>56</c:v>
                </c:pt>
                <c:pt idx="79">
                  <c:v>53</c:v>
                </c:pt>
                <c:pt idx="80">
                  <c:v>52</c:v>
                </c:pt>
                <c:pt idx="81">
                  <c:v>49</c:v>
                </c:pt>
                <c:pt idx="82">
                  <c:v>47</c:v>
                </c:pt>
                <c:pt idx="83">
                  <c:v>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31F-4AAF-968C-061AAA62FECC}"/>
            </c:ext>
          </c:extLst>
        </c:ser>
        <c:ser>
          <c:idx val="6"/>
          <c:order val="6"/>
          <c:tx>
            <c:strRef>
              <c:f>'New York'!$P$1</c:f>
              <c:strCache>
                <c:ptCount val="1"/>
                <c:pt idx="0">
                  <c:v>Peak Date</c:v>
                </c:pt>
              </c:strCache>
            </c:strRef>
          </c:tx>
          <c:spPr>
            <a:ln w="2540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25635667366312281"/>
                  <c:y val="7.887242036852894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F31F-4AAF-968C-061AAA62FEC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1F-4AAF-968C-061AAA62FEC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'New York'!$P$4:$P$5</c:f>
              <c:numCache>
                <c:formatCode>m/d/yyyy</c:formatCode>
                <c:ptCount val="2"/>
                <c:pt idx="0">
                  <c:v>43928</c:v>
                </c:pt>
                <c:pt idx="1">
                  <c:v>43928</c:v>
                </c:pt>
              </c:numCache>
            </c:numRef>
          </c:xVal>
          <c:yVal>
            <c:numRef>
              <c:f>'New York'!$Q$4:$Q$5</c:f>
              <c:numCache>
                <c:formatCode>General</c:formatCode>
                <c:ptCount val="2"/>
                <c:pt idx="0">
                  <c:v>1081</c:v>
                </c:pt>
                <c:pt idx="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31F-4AAF-968C-061AAA62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16048"/>
        <c:axId val="486919520"/>
      </c:scatterChart>
      <c:valAx>
        <c:axId val="160916048"/>
        <c:scaling>
          <c:orientation val="minMax"/>
          <c:max val="44032"/>
          <c:min val="43852"/>
        </c:scaling>
        <c:delete val="0"/>
        <c:axPos val="b"/>
        <c:numFmt formatCode="m/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919520"/>
        <c:crosses val="autoZero"/>
        <c:crossBetween val="midCat"/>
        <c:majorUnit val="30"/>
      </c:valAx>
      <c:valAx>
        <c:axId val="486919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ayout>
        <c:manualLayout>
          <c:xMode val="edge"/>
          <c:yMode val="edge"/>
          <c:x val="5.8543352372458536E-2"/>
          <c:y val="0.1010910231615785"/>
          <c:w val="0.46354350953137818"/>
          <c:h val="0.369556431105846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55.6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55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56.3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42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45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49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51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2T14:35:52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A6A0-48CD-41B6-AAEA-FA66E1AF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0093E-4FF2-4583-AC72-39421A396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F6BB-3FA8-48E7-B71C-1D2B6C2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108D-0928-4760-86BB-48336584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8A77-B010-4E5B-9691-7D5791B1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7FC4-8CBD-4B1B-99FB-B2359F56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6AC98-A62B-466F-A04E-164B7ACF2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B8F3-297B-44E6-AD9B-C34A70CE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3D4-AD3F-4EEE-9778-F36544EA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FFA1-DF5A-4319-ADCA-6CB78640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D9E44-5AA9-4368-9184-EDCF11F5E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0A486-F989-4F74-9015-8E9E7117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D235-B647-4481-99A2-050F7C0E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6C00-5BCA-420A-8466-83B5480E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9030-E171-41D2-A2CF-0484E2B7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BC6B-C1E0-4698-8965-3D78986F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327C-2743-442A-922B-B152C1A5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ED36-0BEA-401F-9792-C48434A5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9027-76F7-4D94-9FDF-B643B23D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229B-E30F-4615-9FB6-CF659D8F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5A52-487F-4986-9B6A-6B7E5FD5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D88F-AD9B-4F37-AFCD-9D20F1A2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DD8-7C11-4CD4-B583-7708D33E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A20C-E69F-4727-A893-E655301B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A5CD-6B34-4058-89C5-752022F2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CC77-F6E8-4F59-AD6D-169C9A7F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E316-41BB-41A8-BEB3-65EF98DD4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6F76-7415-48F2-B4F9-5BBF21EBC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944D-FC44-4288-AD08-56C3DE35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C3DB-9FBB-4F05-BCCE-88B842AB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78465-8F13-45F8-A642-20F89AF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0F31-3268-4634-BBED-E0470139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21B7-106A-4F71-8587-54D080C7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8D5A-4E3B-40FC-8095-04D8B6E1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92B64-FD99-4259-AEB0-3AF4B77FB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614E8-6086-4CDE-8D99-3C5880015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A513-613A-48C3-96EC-D139D642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B9877-2CD2-4E7F-A1D2-D7D485BE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BB17-457B-42DB-A33E-073B919C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ADAB-B668-4C68-B910-84351B91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3986D-DB24-461C-9216-CD520EB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297B0-5240-48C2-872E-590E1F80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2722-E6AA-4E9D-8B64-A7547ECB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D03AC-8EC1-45CD-A38F-D40DDD16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FDC84-ACB2-46FF-B81F-84E8E5D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24C05-E46E-4E1B-8996-DDA80673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6EF9-FB29-4644-B799-47400B8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1CF1-EE32-4744-886E-FB6B1739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988ED-6FBC-4D21-9B2E-8C9B1E9B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2648-1EBB-4C6E-BD76-57BC8C96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CED0-D8E6-413B-8D3B-3BB9310C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C067A-9855-4D8A-B064-DB688BB8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E090-2817-49F1-A412-69C8546D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65E55-82DC-4E7A-B5B6-FFA78DB62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A726-561E-47EA-85A7-06CFAE06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8D2D-02AA-4C37-937B-7E187A5A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49F3F-9098-4D81-80BB-50780834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12EA-1E22-4853-81BA-6EAE2C6D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BE8E8-BD68-482E-8173-A5227267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7BC1-4C2C-44F7-986C-8D819E9C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1448-B815-46EE-B7E9-3FF471D3D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F628-8FF4-415B-92C1-B094B9EBB29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C2AA-3653-43B8-B1C6-0296FD39C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E6E7-7C95-47B6-B3AB-3D2150BD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1F6-DB9F-43A3-83FD-C8946E630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c.gatech.edu/~badityap/covid.html#publication" TargetMode="External"/><Relationship Id="rId3" Type="http://schemas.openxmlformats.org/officeDocument/2006/relationships/hyperlink" Target="https://covid19-infection-model.auquan.com/" TargetMode="External"/><Relationship Id="rId7" Type="http://schemas.openxmlformats.org/officeDocument/2006/relationships/hyperlink" Target="https://analytics-tools.shinyapps.io/covid19simulator02/" TargetMode="External"/><Relationship Id="rId2" Type="http://schemas.openxmlformats.org/officeDocument/2006/relationships/hyperlink" Target="https://www.kaggle.com/davidadavid/how-we-built-a-covid-19-model-used-by-the-cdc/com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actnow.org/?s=54069" TargetMode="External"/><Relationship Id="rId5" Type="http://schemas.openxmlformats.org/officeDocument/2006/relationships/hyperlink" Target="https://github.com/covid-projections/covid-data-model" TargetMode="External"/><Relationship Id="rId10" Type="http://schemas.openxmlformats.org/officeDocument/2006/relationships/hyperlink" Target="https://covid19.healthdata.org/united-states-of-america" TargetMode="External"/><Relationship Id="rId4" Type="http://schemas.openxmlformats.org/officeDocument/2006/relationships/hyperlink" Target="https://blogs.cuit.columbia.edu/jls106/publications/covid-19-findings-simulations/" TargetMode="External"/><Relationship Id="rId9" Type="http://schemas.openxmlformats.org/officeDocument/2006/relationships/hyperlink" Target="https://github.com/ihmeuw-msca/CurveF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26A8-AC10-451A-ABEA-6723A91B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MIT-ORC Model Test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D782-1315-4338-AA1F-A55C02F86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Yuqi Zhang 07/22/2020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E5A1E-8F2A-4C8E-B3DD-CC85A8780841}"/>
                  </a:ext>
                </a:extLst>
              </p14:cNvPr>
              <p14:cNvContentPartPr/>
              <p14:nvPr/>
            </p14:nvContentPartPr>
            <p14:xfrm>
              <a:off x="3444003" y="310186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E5A1E-8F2A-4C8E-B3DD-CC85A87808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5363" y="30928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51973A-533B-47D0-84A6-5FFA4A86A38B}"/>
                  </a:ext>
                </a:extLst>
              </p14:cNvPr>
              <p14:cNvContentPartPr/>
              <p14:nvPr/>
            </p14:nvContentPartPr>
            <p14:xfrm>
              <a:off x="3444003" y="310186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51973A-533B-47D0-84A6-5FFA4A86A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5363" y="30928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D10005-672C-49A3-BCD4-5E15EE0E39DE}"/>
                  </a:ext>
                </a:extLst>
              </p14:cNvPr>
              <p14:cNvContentPartPr/>
              <p14:nvPr/>
            </p14:nvContentPartPr>
            <p14:xfrm>
              <a:off x="3971403" y="315226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D10005-672C-49A3-BCD4-5E15EE0E3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403" y="31432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98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FEA357-3448-43D5-85B5-A8C7BF188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233965"/>
              </p:ext>
            </p:extLst>
          </p:nvPr>
        </p:nvGraphicFramePr>
        <p:xfrm>
          <a:off x="6621128" y="-15250"/>
          <a:ext cx="4846320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E1DD33-9801-43ED-8C6E-424C65F7C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4984"/>
              </p:ext>
            </p:extLst>
          </p:nvPr>
        </p:nvGraphicFramePr>
        <p:xfrm>
          <a:off x="6621128" y="3454426"/>
          <a:ext cx="4846320" cy="342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5C28FFA-09B4-408B-B15C-D122ED0D6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936821"/>
              </p:ext>
            </p:extLst>
          </p:nvPr>
        </p:nvGraphicFramePr>
        <p:xfrm>
          <a:off x="604957" y="-15250"/>
          <a:ext cx="4846320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8D9C9E6-D31B-4A71-89CA-E26570CE9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42418"/>
              </p:ext>
            </p:extLst>
          </p:nvPr>
        </p:nvGraphicFramePr>
        <p:xfrm>
          <a:off x="604957" y="3454426"/>
          <a:ext cx="4846320" cy="342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47A35D-D497-444C-8392-6FE60B3B1C04}"/>
              </a:ext>
            </a:extLst>
          </p:cNvPr>
          <p:cNvSpPr txBox="1"/>
          <p:nvPr/>
        </p:nvSpPr>
        <p:spPr>
          <a:xfrm>
            <a:off x="11006458" y="5671524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 w/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42021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564BF0-66E1-48B1-B32D-36A7941BE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624301"/>
              </p:ext>
            </p:extLst>
          </p:nvPr>
        </p:nvGraphicFramePr>
        <p:xfrm>
          <a:off x="5923253" y="3429000"/>
          <a:ext cx="5251500" cy="3537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720393-AF70-4C63-B76B-5B86D6A69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21411"/>
              </p:ext>
            </p:extLst>
          </p:nvPr>
        </p:nvGraphicFramePr>
        <p:xfrm>
          <a:off x="586347" y="0"/>
          <a:ext cx="4846320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734273-2602-467D-91BB-18B008B238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735736"/>
              </p:ext>
            </p:extLst>
          </p:nvPr>
        </p:nvGraphicFramePr>
        <p:xfrm>
          <a:off x="586347" y="3576171"/>
          <a:ext cx="4196603" cy="317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7445CE-0BE9-463D-9BDB-4DC7245AF5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566994"/>
              </p:ext>
            </p:extLst>
          </p:nvPr>
        </p:nvGraphicFramePr>
        <p:xfrm>
          <a:off x="5923253" y="0"/>
          <a:ext cx="4600073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412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60575B-73EF-404A-803C-79FC95D2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83351"/>
              </p:ext>
            </p:extLst>
          </p:nvPr>
        </p:nvGraphicFramePr>
        <p:xfrm>
          <a:off x="285223" y="107791"/>
          <a:ext cx="11534659" cy="64105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54546">
                  <a:extLst>
                    <a:ext uri="{9D8B030D-6E8A-4147-A177-3AD203B41FA5}">
                      <a16:colId xmlns:a16="http://schemas.microsoft.com/office/drawing/2014/main" val="2251594002"/>
                    </a:ext>
                  </a:extLst>
                </a:gridCol>
                <a:gridCol w="1688555">
                  <a:extLst>
                    <a:ext uri="{9D8B030D-6E8A-4147-A177-3AD203B41FA5}">
                      <a16:colId xmlns:a16="http://schemas.microsoft.com/office/drawing/2014/main" val="1361732513"/>
                    </a:ext>
                  </a:extLst>
                </a:gridCol>
                <a:gridCol w="2485148">
                  <a:extLst>
                    <a:ext uri="{9D8B030D-6E8A-4147-A177-3AD203B41FA5}">
                      <a16:colId xmlns:a16="http://schemas.microsoft.com/office/drawing/2014/main" val="4217343491"/>
                    </a:ext>
                  </a:extLst>
                </a:gridCol>
                <a:gridCol w="1433728">
                  <a:extLst>
                    <a:ext uri="{9D8B030D-6E8A-4147-A177-3AD203B41FA5}">
                      <a16:colId xmlns:a16="http://schemas.microsoft.com/office/drawing/2014/main" val="4252369317"/>
                    </a:ext>
                  </a:extLst>
                </a:gridCol>
                <a:gridCol w="849485">
                  <a:extLst>
                    <a:ext uri="{9D8B030D-6E8A-4147-A177-3AD203B41FA5}">
                      <a16:colId xmlns:a16="http://schemas.microsoft.com/office/drawing/2014/main" val="1698722455"/>
                    </a:ext>
                  </a:extLst>
                </a:gridCol>
                <a:gridCol w="1255764">
                  <a:extLst>
                    <a:ext uri="{9D8B030D-6E8A-4147-A177-3AD203B41FA5}">
                      <a16:colId xmlns:a16="http://schemas.microsoft.com/office/drawing/2014/main" val="886063761"/>
                    </a:ext>
                  </a:extLst>
                </a:gridCol>
                <a:gridCol w="2009131">
                  <a:extLst>
                    <a:ext uri="{9D8B030D-6E8A-4147-A177-3AD203B41FA5}">
                      <a16:colId xmlns:a16="http://schemas.microsoft.com/office/drawing/2014/main" val="2219063716"/>
                    </a:ext>
                  </a:extLst>
                </a:gridCol>
                <a:gridCol w="858302">
                  <a:extLst>
                    <a:ext uri="{9D8B030D-6E8A-4147-A177-3AD203B41FA5}">
                      <a16:colId xmlns:a16="http://schemas.microsoft.com/office/drawing/2014/main" val="3130236802"/>
                    </a:ext>
                  </a:extLst>
                </a:gridCol>
              </a:tblGrid>
              <a:tr h="12517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Names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Intervention assumptions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Code Availability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Results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Prediction Region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Prediction Type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Language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3003969246"/>
                  </a:ext>
                </a:extLst>
              </a:tr>
              <a:tr h="207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Auquan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SEIR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No Assumptions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sng" strike="noStrike" dirty="0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https://www.kaggle.com/davidadavid/how-we-built-a-covid-19-model-used-by-the-cdc/comments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Web App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State; National; Global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Deaths &amp; Cases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2560448503"/>
                  </a:ext>
                </a:extLst>
              </a:tr>
              <a:tr h="3937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Columbia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Metapopulation SEIR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Contact rates will increase 5% per week over the next two weeks. The reproductive number is then set to 1 for the remaining period.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4"/>
                        </a:rPr>
                        <a:t>Web App / Tables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County; State; National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Deaths &amp; Cases; ICU Bed Demand; Hospital Bed Demand; Ventilator Demand; Infection Rate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360728106"/>
                  </a:ext>
                </a:extLst>
              </a:tr>
              <a:tr h="2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SEIR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A 20% increase in mobility as each state reopens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sng" strike="noStrike" dirty="0">
                          <a:solidFill>
                            <a:srgbClr val="0563C1"/>
                          </a:solidFill>
                          <a:effectLst/>
                          <a:hlinkClick r:id="rId5"/>
                        </a:rPr>
                        <a:t>https://github.com/covid-projections/covid-data-model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6"/>
                        </a:rPr>
                        <a:t>Web App / Tables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Deaths; ICU Bed Demand; Hospital  Bed Demand; Infection Rate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4137448904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Covid19Sim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SEIR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Once stay-at-home orders are lifted, contact rates will gradually increase.  Households containing symptomatic cases will self-quarantine.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7"/>
                        </a:rPr>
                        <a:t>Web App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State; National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Deaths &amp; Cases; ICU Bed Demand;  Hospital Bed Demand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2172965231"/>
                  </a:ext>
                </a:extLst>
              </a:tr>
              <a:tr h="239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GT-DeepCOVID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Deep Learning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effects of interventions are reflected in the observed data and will continue going forward.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8"/>
                        </a:rPr>
                        <a:t>Images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State; National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Deaths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3390912701"/>
                  </a:ext>
                </a:extLst>
              </a:tr>
              <a:tr h="418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IHME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Combination of a mechanistic disease transmission model and a curve-fitting approach.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Projections are adjusted to reflect differences in aggregate population mobility and community mitigation policies.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sng" strike="noStrike" dirty="0">
                          <a:solidFill>
                            <a:srgbClr val="0563C1"/>
                          </a:solidFill>
                          <a:effectLst/>
                          <a:hlinkClick r:id="rId9"/>
                        </a:rPr>
                        <a:t>https://github.com/ihmeuw-msca/CurveFit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sng" strike="noStrike">
                          <a:solidFill>
                            <a:srgbClr val="0563C1"/>
                          </a:solidFill>
                          <a:effectLst/>
                          <a:hlinkClick r:id="rId10"/>
                        </a:rPr>
                        <a:t>Web App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State; National; Global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>
                          <a:solidFill>
                            <a:srgbClr val="000000"/>
                          </a:solidFill>
                          <a:effectLst/>
                        </a:rPr>
                        <a:t>Deaths &amp; Cases; ICU Bed Demand;  Hospital Bed Demand; Ventialator Demand; Social Distancing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391" marR="1391" marT="1391" marB="0" anchor="b"/>
                </a:tc>
                <a:extLst>
                  <a:ext uri="{0D108BD9-81ED-4DB2-BD59-A6C34878D82A}">
                    <a16:rowId xmlns:a16="http://schemas.microsoft.com/office/drawing/2014/main" val="24327153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CEF72D-772C-4207-8F95-F6018E3B3B3C}"/>
              </a:ext>
            </a:extLst>
          </p:cNvPr>
          <p:cNvSpPr txBox="1"/>
          <p:nvPr/>
        </p:nvSpPr>
        <p:spPr>
          <a:xfrm>
            <a:off x="8532530" y="6518328"/>
            <a:ext cx="359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35 </a:t>
            </a:r>
            <a:r>
              <a:rPr lang="en-US" altLang="zh-CN" b="1" dirty="0"/>
              <a:t>Models in Total Now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72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F50356-05F2-4D78-8089-109584188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21"/>
          <a:stretch/>
        </p:blipFill>
        <p:spPr>
          <a:xfrm>
            <a:off x="755630" y="3649469"/>
            <a:ext cx="10147260" cy="2345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EBCE2-0B32-4F35-A054-343D5DDC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667"/>
          </a:xfrm>
        </p:spPr>
        <p:txBody>
          <a:bodyPr>
            <a:normAutofit/>
          </a:bodyPr>
          <a:lstStyle/>
          <a:p>
            <a:r>
              <a:rPr lang="en-US" sz="4000" dirty="0"/>
              <a:t>Brief Summary of MIT-ORC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E08-41C4-4904-AC77-4AB71B54D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70" y="646453"/>
            <a:ext cx="10515600" cy="4558620"/>
          </a:xfrm>
        </p:spPr>
        <p:txBody>
          <a:bodyPr/>
          <a:lstStyle/>
          <a:p>
            <a:r>
              <a:rPr lang="en-US" dirty="0"/>
              <a:t>SEIR Model</a:t>
            </a:r>
          </a:p>
          <a:p>
            <a:r>
              <a:rPr lang="en-US" dirty="0"/>
              <a:t>Predictions: </a:t>
            </a:r>
          </a:p>
          <a:p>
            <a:pPr lvl="1"/>
            <a:r>
              <a:rPr lang="en-US" dirty="0"/>
              <a:t>Total Detected; Active Cases; Active Hospitalized; Cumulative Hospitalized; Total Detected Deaths; Active Ventilated</a:t>
            </a:r>
          </a:p>
          <a:p>
            <a:pPr lvl="1"/>
            <a:r>
              <a:rPr lang="en-US" dirty="0"/>
              <a:t>Global, US, US States </a:t>
            </a:r>
          </a:p>
          <a:p>
            <a:r>
              <a:rPr lang="en-US" dirty="0"/>
              <a:t>There was an update from V2 to V3 (in use since 07/04)</a:t>
            </a:r>
          </a:p>
          <a:p>
            <a:r>
              <a:rPr lang="en-US" dirty="0"/>
              <a:t>Data Usage: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54FB8-6B1C-4976-B239-A93B57CA4D46}"/>
              </a:ext>
            </a:extLst>
          </p:cNvPr>
          <p:cNvSpPr txBox="1"/>
          <p:nvPr/>
        </p:nvSpPr>
        <p:spPr>
          <a:xfrm>
            <a:off x="1267258" y="5763565"/>
            <a:ext cx="86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obtained historical parameters files from 04/03 to 07/18 from the team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D5C65-26E9-405E-8AC1-0776D49FC695}"/>
              </a:ext>
            </a:extLst>
          </p:cNvPr>
          <p:cNvSpPr txBox="1">
            <a:spLocks/>
          </p:cNvSpPr>
          <p:nvPr/>
        </p:nvSpPr>
        <p:spPr>
          <a:xfrm>
            <a:off x="1172027" y="6163675"/>
            <a:ext cx="10515600" cy="106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 Information (V3 only): Lock Down; Restrict Mass Gatherings and Schools</a:t>
            </a:r>
          </a:p>
        </p:txBody>
      </p:sp>
    </p:spTree>
    <p:extLst>
      <p:ext uri="{BB962C8B-B14F-4D97-AF65-F5344CB8AC3E}">
        <p14:creationId xmlns:p14="http://schemas.microsoft.com/office/powerpoint/2010/main" val="13085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6328-E796-46A4-BCC3-039CA2FA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668"/>
            <a:ext cx="10515600" cy="1057275"/>
          </a:xfrm>
        </p:spPr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6F7FB-62AD-45A5-91E3-310AF3EE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1772898"/>
          </a:xfrm>
        </p:spPr>
        <p:txBody>
          <a:bodyPr>
            <a:normAutofit/>
          </a:bodyPr>
          <a:lstStyle/>
          <a:p>
            <a:r>
              <a:rPr lang="en-US" dirty="0"/>
              <a:t>If we don’t use historical parameters, the results will be quite different from the team’s results, particularly for regions that are still in “increasing” stages</a:t>
            </a:r>
          </a:p>
          <a:p>
            <a:r>
              <a:rPr lang="en-US" dirty="0"/>
              <a:t>“Gaps” in the Projection: They made extra adjustments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F98F18-1337-4481-843E-4E018FC51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8525"/>
              </p:ext>
            </p:extLst>
          </p:nvPr>
        </p:nvGraphicFramePr>
        <p:xfrm>
          <a:off x="904421" y="3222172"/>
          <a:ext cx="6483349" cy="3389087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51902">
                  <a:extLst>
                    <a:ext uri="{9D8B030D-6E8A-4147-A177-3AD203B41FA5}">
                      <a16:colId xmlns:a16="http://schemas.microsoft.com/office/drawing/2014/main" val="247439367"/>
                    </a:ext>
                  </a:extLst>
                </a:gridCol>
                <a:gridCol w="726507">
                  <a:extLst>
                    <a:ext uri="{9D8B030D-6E8A-4147-A177-3AD203B41FA5}">
                      <a16:colId xmlns:a16="http://schemas.microsoft.com/office/drawing/2014/main" val="3509010711"/>
                    </a:ext>
                  </a:extLst>
                </a:gridCol>
                <a:gridCol w="700641">
                  <a:extLst>
                    <a:ext uri="{9D8B030D-6E8A-4147-A177-3AD203B41FA5}">
                      <a16:colId xmlns:a16="http://schemas.microsoft.com/office/drawing/2014/main" val="1853174277"/>
                    </a:ext>
                  </a:extLst>
                </a:gridCol>
                <a:gridCol w="792030">
                  <a:extLst>
                    <a:ext uri="{9D8B030D-6E8A-4147-A177-3AD203B41FA5}">
                      <a16:colId xmlns:a16="http://schemas.microsoft.com/office/drawing/2014/main" val="2870762550"/>
                    </a:ext>
                  </a:extLst>
                </a:gridCol>
                <a:gridCol w="700641">
                  <a:extLst>
                    <a:ext uri="{9D8B030D-6E8A-4147-A177-3AD203B41FA5}">
                      <a16:colId xmlns:a16="http://schemas.microsoft.com/office/drawing/2014/main" val="536547969"/>
                    </a:ext>
                  </a:extLst>
                </a:gridCol>
                <a:gridCol w="1051722">
                  <a:extLst>
                    <a:ext uri="{9D8B030D-6E8A-4147-A177-3AD203B41FA5}">
                      <a16:colId xmlns:a16="http://schemas.microsoft.com/office/drawing/2014/main" val="1507654102"/>
                    </a:ext>
                  </a:extLst>
                </a:gridCol>
                <a:gridCol w="895254">
                  <a:extLst>
                    <a:ext uri="{9D8B030D-6E8A-4147-A177-3AD203B41FA5}">
                      <a16:colId xmlns:a16="http://schemas.microsoft.com/office/drawing/2014/main" val="443291388"/>
                    </a:ext>
                  </a:extLst>
                </a:gridCol>
                <a:gridCol w="964652">
                  <a:extLst>
                    <a:ext uri="{9D8B030D-6E8A-4147-A177-3AD203B41FA5}">
                      <a16:colId xmlns:a16="http://schemas.microsoft.com/office/drawing/2014/main" val="2572762312"/>
                    </a:ext>
                  </a:extLst>
                </a:gridCol>
              </a:tblGrid>
              <a:tr h="305887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Results From the Team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Results Produced by Yuqi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△ = MIT's - Yuqi's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00664"/>
                  </a:ext>
                </a:extLst>
              </a:tr>
              <a:tr h="296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Region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Cum Cases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Cum Deaths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Cum Cases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Cum Deaths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△ Cum Cases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△ Cum Deaths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89965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7/19/2020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401824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9158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-1667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54984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7/20/2020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408900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410721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33802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7/21/2020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417682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419664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-1982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617312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7/22/2020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426503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428651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-2148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148224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7/23/2020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435360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9838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437678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02282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7/24/2020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444252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446746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-2494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81683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7/25/2020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453176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455851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-2675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67595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8/2/2020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525513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11424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529822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-4309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97162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8/9/2020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589618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12526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595628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67718"/>
                  </a:ext>
                </a:extLst>
              </a:tr>
              <a:tr h="278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California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8/16/2020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653744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13609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661693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13615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-7949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7238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205CB6-AD81-42E6-AC07-E5D5EC9D4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83104"/>
              </p:ext>
            </p:extLst>
          </p:nvPr>
        </p:nvGraphicFramePr>
        <p:xfrm>
          <a:off x="7615111" y="3067617"/>
          <a:ext cx="4419546" cy="3452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E3AA4D-D3A4-4A2C-B754-6E144A3382A5}"/>
                  </a:ext>
                </a:extLst>
              </p14:cNvPr>
              <p14:cNvContentPartPr/>
              <p14:nvPr/>
            </p14:nvContentPartPr>
            <p14:xfrm>
              <a:off x="5093163" y="254674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E3AA4D-D3A4-4A2C-B754-6E144A338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4523" y="25377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259AD-BB03-4EF5-A0B1-AD67CCF68F55}"/>
                  </a:ext>
                </a:extLst>
              </p14:cNvPr>
              <p14:cNvContentPartPr/>
              <p14:nvPr/>
            </p14:nvContentPartPr>
            <p14:xfrm>
              <a:off x="4515723" y="277642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259AD-BB03-4EF5-A0B1-AD67CCF68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6723" y="27677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FE255E-9B93-42AF-80E5-8F264FE21E6F}"/>
                  </a:ext>
                </a:extLst>
              </p14:cNvPr>
              <p14:cNvContentPartPr/>
              <p14:nvPr/>
            </p14:nvContentPartPr>
            <p14:xfrm>
              <a:off x="4184523" y="272062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FE255E-9B93-42AF-80E5-8F264FE21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5523" y="27116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42E26E-E74C-4168-A1F0-5E8E18EEF488}"/>
                  </a:ext>
                </a:extLst>
              </p14:cNvPr>
              <p14:cNvContentPartPr/>
              <p14:nvPr/>
            </p14:nvContentPartPr>
            <p14:xfrm>
              <a:off x="2378043" y="-3409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42E26E-E74C-4168-A1F0-5E8E18EEF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9403" y="-427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7F32FE-3BB3-4AA0-A421-F82EBFF8095F}"/>
                  </a:ext>
                </a:extLst>
              </p14:cNvPr>
              <p14:cNvContentPartPr/>
              <p14:nvPr/>
            </p14:nvContentPartPr>
            <p14:xfrm>
              <a:off x="2496123" y="3863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7F32FE-3BB3-4AA0-A421-F82EBFF80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7123" y="3777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7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C455-0FDD-4099-AD8D-D56BB650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009"/>
          </a:xfrm>
        </p:spPr>
        <p:txBody>
          <a:bodyPr/>
          <a:lstStyle/>
          <a:p>
            <a:r>
              <a:rPr lang="en-US" altLang="zh-CN" dirty="0"/>
              <a:t>Validation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6FCA-B5A4-40FA-B173-76108BD8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53" y="1253331"/>
            <a:ext cx="10515600" cy="4704294"/>
          </a:xfrm>
        </p:spPr>
        <p:txBody>
          <a:bodyPr/>
          <a:lstStyle/>
          <a:p>
            <a:r>
              <a:rPr lang="en-US" dirty="0"/>
              <a:t>For 7 regions that we already seen “peak”, we run projection on peak date, 2wks before peak, 1wk before peak, 1wk after peak, 2wks after peak</a:t>
            </a:r>
          </a:p>
          <a:p>
            <a:r>
              <a:rPr lang="en-US" dirty="0"/>
              <a:t>For 5 regions in which daily deaths are still increasing, we run projection on 1wk before, 2wks before and 4wks before</a:t>
            </a:r>
          </a:p>
          <a:p>
            <a:r>
              <a:rPr lang="en-US" dirty="0"/>
              <a:t>Projections are validated till July. 15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Regarding Different Versions: Fit close to MIT team’s running </a:t>
            </a:r>
            <a:r>
              <a:rPr lang="en-US" dirty="0" err="1"/>
              <a:t>senario</a:t>
            </a:r>
            <a:endParaRPr lang="en-US" dirty="0"/>
          </a:p>
          <a:p>
            <a:pPr lvl="1"/>
            <a:r>
              <a:rPr lang="en-US" dirty="0"/>
              <a:t>We used V2 w/o historical parameters for Italy, Spain, New York, Washington</a:t>
            </a:r>
          </a:p>
          <a:p>
            <a:pPr lvl="1"/>
            <a:r>
              <a:rPr lang="en-US" dirty="0"/>
              <a:t>V2 w/ historical parameters for Russia, Maryland, Michigan</a:t>
            </a:r>
          </a:p>
          <a:p>
            <a:pPr lvl="1"/>
            <a:r>
              <a:rPr lang="en-US" dirty="0"/>
              <a:t>V3 w/ historical parameters for India, Mexico, Brazil, California, Arizona</a:t>
            </a:r>
          </a:p>
        </p:txBody>
      </p:sp>
    </p:spTree>
    <p:extLst>
      <p:ext uri="{BB962C8B-B14F-4D97-AF65-F5344CB8AC3E}">
        <p14:creationId xmlns:p14="http://schemas.microsoft.com/office/powerpoint/2010/main" val="34370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4F595E-C8F7-40C2-9AB1-E63DB47C3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92167"/>
              </p:ext>
            </p:extLst>
          </p:nvPr>
        </p:nvGraphicFramePr>
        <p:xfrm>
          <a:off x="840086" y="0"/>
          <a:ext cx="4525807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E8CF1-FB3B-4FEB-888D-5A5147F18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23676"/>
              </p:ext>
            </p:extLst>
          </p:nvPr>
        </p:nvGraphicFramePr>
        <p:xfrm>
          <a:off x="828059" y="3429000"/>
          <a:ext cx="4886941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2960C5-F142-4955-8498-1AE40C853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3507"/>
              </p:ext>
            </p:extLst>
          </p:nvPr>
        </p:nvGraphicFramePr>
        <p:xfrm>
          <a:off x="6424492" y="0"/>
          <a:ext cx="4529772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B6A458-8B7E-4FC6-A804-4501B3C9C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57488"/>
              </p:ext>
            </p:extLst>
          </p:nvPr>
        </p:nvGraphicFramePr>
        <p:xfrm>
          <a:off x="6424492" y="3429000"/>
          <a:ext cx="4543444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E59F0A-61E1-4FD7-9851-08FFA18950BD}"/>
              </a:ext>
            </a:extLst>
          </p:cNvPr>
          <p:cNvSpPr txBox="1"/>
          <p:nvPr/>
        </p:nvSpPr>
        <p:spPr>
          <a:xfrm>
            <a:off x="10883042" y="5923966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w/o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40016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1850C2-0DD1-40E2-9085-2C165569D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41844"/>
              </p:ext>
            </p:extLst>
          </p:nvPr>
        </p:nvGraphicFramePr>
        <p:xfrm>
          <a:off x="700979" y="84547"/>
          <a:ext cx="4552459" cy="347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D7F60-87F5-4521-AA95-03AF76C1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43586"/>
              </p:ext>
            </p:extLst>
          </p:nvPr>
        </p:nvGraphicFramePr>
        <p:xfrm>
          <a:off x="655220" y="3429000"/>
          <a:ext cx="455246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73469D-C72B-4FFF-AE6A-FD53CDC52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66035"/>
              </p:ext>
            </p:extLst>
          </p:nvPr>
        </p:nvGraphicFramePr>
        <p:xfrm>
          <a:off x="6468775" y="0"/>
          <a:ext cx="4546564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C3EC7E-D845-4652-A7B1-5FB2A2E82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44078"/>
              </p:ext>
            </p:extLst>
          </p:nvPr>
        </p:nvGraphicFramePr>
        <p:xfrm>
          <a:off x="6468775" y="3429000"/>
          <a:ext cx="4852814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695186-B50F-4028-BF13-BFA78DED8643}"/>
              </a:ext>
            </a:extLst>
          </p:cNvPr>
          <p:cNvSpPr txBox="1"/>
          <p:nvPr/>
        </p:nvSpPr>
        <p:spPr>
          <a:xfrm>
            <a:off x="10961579" y="5727623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w/o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3959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761BEF-6B0E-4D68-A3ED-B74E773E9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37221"/>
              </p:ext>
            </p:extLst>
          </p:nvPr>
        </p:nvGraphicFramePr>
        <p:xfrm>
          <a:off x="635019" y="112598"/>
          <a:ext cx="4677776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FD106C-5B54-4482-8BB1-A38D3DBB4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328192"/>
              </p:ext>
            </p:extLst>
          </p:nvPr>
        </p:nvGraphicFramePr>
        <p:xfrm>
          <a:off x="566278" y="3453562"/>
          <a:ext cx="4677777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7445CE-0BE9-463D-9BDB-4DC7245AF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11203"/>
              </p:ext>
            </p:extLst>
          </p:nvPr>
        </p:nvGraphicFramePr>
        <p:xfrm>
          <a:off x="6840339" y="-1702"/>
          <a:ext cx="4560404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E8856D-8D53-4752-950A-07703F3C9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66498"/>
              </p:ext>
            </p:extLst>
          </p:nvPr>
        </p:nvGraphicFramePr>
        <p:xfrm>
          <a:off x="6879206" y="3453562"/>
          <a:ext cx="4482669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369DB5-6BC5-4776-91E9-9668BCD4EE7E}"/>
              </a:ext>
            </a:extLst>
          </p:cNvPr>
          <p:cNvSpPr txBox="1"/>
          <p:nvPr/>
        </p:nvSpPr>
        <p:spPr>
          <a:xfrm>
            <a:off x="11034507" y="5778110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w/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5318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B98AFD-B841-4586-8A48-5773ABAC9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19016"/>
              </p:ext>
            </p:extLst>
          </p:nvPr>
        </p:nvGraphicFramePr>
        <p:xfrm>
          <a:off x="1311748" y="61520"/>
          <a:ext cx="4333756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F383B8-CFED-4620-9ECB-0ED274FCD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759208"/>
              </p:ext>
            </p:extLst>
          </p:nvPr>
        </p:nvGraphicFramePr>
        <p:xfrm>
          <a:off x="1401692" y="3429000"/>
          <a:ext cx="4334439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709C5F-DA79-4319-934D-E4DD2E184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76065"/>
              </p:ext>
            </p:extLst>
          </p:nvPr>
        </p:nvGraphicFramePr>
        <p:xfrm>
          <a:off x="6396156" y="-15250"/>
          <a:ext cx="4990363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0D8667-BB06-444B-9B72-C7DA545C4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17468"/>
              </p:ext>
            </p:extLst>
          </p:nvPr>
        </p:nvGraphicFramePr>
        <p:xfrm>
          <a:off x="6455871" y="3429000"/>
          <a:ext cx="4856160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A98DE6-1365-4325-80BE-5705DCC8695D}"/>
              </a:ext>
            </a:extLst>
          </p:cNvPr>
          <p:cNvSpPr txBox="1"/>
          <p:nvPr/>
        </p:nvSpPr>
        <p:spPr>
          <a:xfrm>
            <a:off x="11017678" y="5772501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 w/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21703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9D6698-9DD3-4A8E-84A9-C0F1B3960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4951"/>
              </p:ext>
            </p:extLst>
          </p:nvPr>
        </p:nvGraphicFramePr>
        <p:xfrm>
          <a:off x="786385" y="-35653"/>
          <a:ext cx="4846320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CEFAFA-4968-42A8-84CC-D658FFD6C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86878"/>
              </p:ext>
            </p:extLst>
          </p:nvPr>
        </p:nvGraphicFramePr>
        <p:xfrm>
          <a:off x="786385" y="3444868"/>
          <a:ext cx="4846320" cy="3420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CA5FF8-3AC1-4AA7-88BF-07830BF70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656778"/>
              </p:ext>
            </p:extLst>
          </p:nvPr>
        </p:nvGraphicFramePr>
        <p:xfrm>
          <a:off x="6635642" y="-94711"/>
          <a:ext cx="4846320" cy="341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7F82396-C85B-439B-9C97-87969E610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64630"/>
              </p:ext>
            </p:extLst>
          </p:nvPr>
        </p:nvGraphicFramePr>
        <p:xfrm>
          <a:off x="6661836" y="3542853"/>
          <a:ext cx="4846320" cy="342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D8C2DD-D809-4951-9026-A97FACBA2E00}"/>
              </a:ext>
            </a:extLst>
          </p:cNvPr>
          <p:cNvSpPr txBox="1"/>
          <p:nvPr/>
        </p:nvSpPr>
        <p:spPr>
          <a:xfrm>
            <a:off x="11006458" y="5671524"/>
            <a:ext cx="13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 w/ historical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11162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140133</TotalTime>
  <Words>790</Words>
  <Application>Microsoft Office PowerPoint</Application>
  <PresentationFormat>Widescreen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Calibri</vt:lpstr>
      <vt:lpstr>Calibri Light</vt:lpstr>
      <vt:lpstr>Office Theme</vt:lpstr>
      <vt:lpstr>MIT-ORC Model Test Results</vt:lpstr>
      <vt:lpstr>Brief Summary of MIT-ORC Model</vt:lpstr>
      <vt:lpstr>Reproducibility</vt:lpstr>
      <vt:lpstr>Validation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</dc:creator>
  <cp:lastModifiedBy>Yuqi Zhang</cp:lastModifiedBy>
  <cp:revision>17</cp:revision>
  <dcterms:created xsi:type="dcterms:W3CDTF">2020-04-15T19:04:36Z</dcterms:created>
  <dcterms:modified xsi:type="dcterms:W3CDTF">2020-07-29T23:54:36Z</dcterms:modified>
</cp:coreProperties>
</file>