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026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974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828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58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603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8078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570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226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564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5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29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F8833C-BBC5-4617-8CEB-202FABD23BC8}" type="datetimeFigureOut">
              <a:rPr lang="zh-CN" altLang="en-US" smtClean="0"/>
              <a:t>2018/12/15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3AC8C-C24E-4790-A825-20E806CAC2F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880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84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70" y="0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Test1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70916" y="1222049"/>
            <a:ext cx="1563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diff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intersect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40" y="575711"/>
            <a:ext cx="12192000" cy="60996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45651" y="662781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 frame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5929356" y="681286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 frame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2647771" y="681286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 frame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1560318" y="3544404"/>
            <a:ext cx="33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r>
              <a:rPr lang="en-US" altLang="zh-CN" baseline="30000" dirty="0" smtClean="0"/>
              <a:t>nd</a:t>
            </a:r>
            <a:r>
              <a:rPr lang="en-US" altLang="zh-CN" dirty="0" smtClean="0"/>
              <a:t> frame-1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 frame; </a:t>
            </a:r>
            <a:r>
              <a:rPr lang="en-US" altLang="zh-CN" dirty="0" err="1" smtClean="0"/>
              <a:t>binaryzation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5110386" y="3544404"/>
            <a:ext cx="33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r>
              <a:rPr lang="en-US" altLang="zh-CN" baseline="30000" dirty="0" smtClean="0"/>
              <a:t>rd</a:t>
            </a:r>
            <a:r>
              <a:rPr lang="en-US" altLang="zh-CN" dirty="0" smtClean="0"/>
              <a:t>  frame-1</a:t>
            </a:r>
            <a:r>
              <a:rPr lang="en-US" altLang="zh-CN" baseline="30000" dirty="0" smtClean="0"/>
              <a:t>st</a:t>
            </a:r>
            <a:r>
              <a:rPr lang="en-US" altLang="zh-CN" dirty="0" smtClean="0"/>
              <a:t>  frame; </a:t>
            </a:r>
            <a:r>
              <a:rPr lang="en-US" altLang="zh-CN" dirty="0" err="1" smtClean="0"/>
              <a:t>binaryzation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9310641" y="3593206"/>
            <a:ext cx="20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 logic and(</a:t>
            </a:r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＆</a:t>
            </a:r>
            <a:r>
              <a:rPr lang="en-US" altLang="zh-CN" dirty="0" smtClean="0"/>
              <a:t>) e</a:t>
            </a:r>
            <a:endParaRPr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1505481" y="754283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4966529" y="681286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8506630" y="686364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c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472017" y="3913736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d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4935908" y="3824121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e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8401944" y="3824121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f</a:t>
            </a:r>
            <a:endParaRPr lang="zh-CN" altLang="en-US" dirty="0"/>
          </a:p>
        </p:txBody>
      </p:sp>
      <p:sp>
        <p:nvSpPr>
          <p:cNvPr id="19" name="任意多边形 18"/>
          <p:cNvSpPr/>
          <p:nvPr/>
        </p:nvSpPr>
        <p:spPr>
          <a:xfrm>
            <a:off x="2003276" y="1309520"/>
            <a:ext cx="2179177" cy="1692067"/>
          </a:xfrm>
          <a:custGeom>
            <a:avLst/>
            <a:gdLst>
              <a:gd name="connsiteX0" fmla="*/ 51274 w 2179177"/>
              <a:gd name="connsiteY0" fmla="*/ 632388 h 1692067"/>
              <a:gd name="connsiteX1" fmla="*/ 717846 w 2179177"/>
              <a:gd name="connsiteY1" fmla="*/ 153824 h 1692067"/>
              <a:gd name="connsiteX2" fmla="*/ 1495514 w 2179177"/>
              <a:gd name="connsiteY2" fmla="*/ 0 h 1692067"/>
              <a:gd name="connsiteX3" fmla="*/ 2119357 w 2179177"/>
              <a:gd name="connsiteY3" fmla="*/ 256373 h 1692067"/>
              <a:gd name="connsiteX4" fmla="*/ 2179177 w 2179177"/>
              <a:gd name="connsiteY4" fmla="*/ 948583 h 1692067"/>
              <a:gd name="connsiteX5" fmla="*/ 905854 w 2179177"/>
              <a:gd name="connsiteY5" fmla="*/ 1692067 h 1692067"/>
              <a:gd name="connsiteX6" fmla="*/ 136732 w 2179177"/>
              <a:gd name="connsiteY6" fmla="*/ 1375872 h 1692067"/>
              <a:gd name="connsiteX7" fmla="*/ 0 w 2179177"/>
              <a:gd name="connsiteY7" fmla="*/ 623843 h 1692067"/>
              <a:gd name="connsiteX8" fmla="*/ 51274 w 2179177"/>
              <a:gd name="connsiteY8" fmla="*/ 632388 h 169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177" h="1692067">
                <a:moveTo>
                  <a:pt x="51274" y="632388"/>
                </a:moveTo>
                <a:lnTo>
                  <a:pt x="717846" y="153824"/>
                </a:lnTo>
                <a:lnTo>
                  <a:pt x="1495514" y="0"/>
                </a:lnTo>
                <a:lnTo>
                  <a:pt x="2119357" y="256373"/>
                </a:lnTo>
                <a:lnTo>
                  <a:pt x="2179177" y="948583"/>
                </a:lnTo>
                <a:lnTo>
                  <a:pt x="905854" y="1692067"/>
                </a:lnTo>
                <a:lnTo>
                  <a:pt x="136732" y="1375872"/>
                </a:lnTo>
                <a:lnTo>
                  <a:pt x="0" y="623843"/>
                </a:lnTo>
                <a:lnTo>
                  <a:pt x="51274" y="632388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14678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75" y="730719"/>
            <a:ext cx="12192000" cy="60996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519662" y="730719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rd</a:t>
            </a:r>
            <a:r>
              <a:rPr lang="en-US" altLang="zh-CN" dirty="0" smtClean="0">
                <a:solidFill>
                  <a:schemeClr val="bg1"/>
                </a:solidFill>
              </a:rPr>
              <a:t> 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58614" y="730719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nd</a:t>
            </a:r>
            <a:r>
              <a:rPr lang="en-US" altLang="zh-CN" dirty="0" smtClean="0">
                <a:solidFill>
                  <a:schemeClr val="bg1"/>
                </a:solidFill>
              </a:rPr>
              <a:t> 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597566" y="681286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CN" dirty="0" smtClean="0">
                <a:solidFill>
                  <a:schemeClr val="bg1"/>
                </a:solidFill>
              </a:rPr>
              <a:t> 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31241" y="2476301"/>
            <a:ext cx="33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nd</a:t>
            </a:r>
            <a:r>
              <a:rPr lang="en-US" altLang="zh-CN" dirty="0" smtClean="0">
                <a:solidFill>
                  <a:schemeClr val="bg1"/>
                </a:solidFill>
              </a:rPr>
              <a:t> frame-1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CN" dirty="0" smtClean="0">
                <a:solidFill>
                  <a:schemeClr val="bg1"/>
                </a:solidFill>
              </a:rPr>
              <a:t>  frame; </a:t>
            </a:r>
            <a:r>
              <a:rPr lang="en-US" altLang="zh-CN" dirty="0" err="1" smtClean="0">
                <a:solidFill>
                  <a:schemeClr val="bg1"/>
                </a:solidFill>
              </a:rPr>
              <a:t>binaryzation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5520" y="2476301"/>
            <a:ext cx="3396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3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rd</a:t>
            </a:r>
            <a:r>
              <a:rPr lang="en-US" altLang="zh-CN" dirty="0" smtClean="0">
                <a:solidFill>
                  <a:schemeClr val="bg1"/>
                </a:solidFill>
              </a:rPr>
              <a:t>  frame-1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CN" dirty="0" smtClean="0">
                <a:solidFill>
                  <a:schemeClr val="bg1"/>
                </a:solidFill>
              </a:rPr>
              <a:t>  frame; </a:t>
            </a:r>
            <a:r>
              <a:rPr lang="en-US" altLang="zh-CN" dirty="0" err="1" smtClean="0">
                <a:solidFill>
                  <a:schemeClr val="bg1"/>
                </a:solidFill>
              </a:rPr>
              <a:t>binaryzation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386841" y="2476301"/>
            <a:ext cx="20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 logic and(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＆</a:t>
            </a:r>
            <a:r>
              <a:rPr lang="en-US" altLang="zh-CN" dirty="0" smtClean="0">
                <a:solidFill>
                  <a:schemeClr val="bg1"/>
                </a:solidFill>
              </a:rPr>
              <a:t>) 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03276" y="681286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552098" y="681286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019998" y="681286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944549" y="2881061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536083" y="2780879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63845" y="2752307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466975" y="1250643"/>
            <a:ext cx="1343831" cy="1130607"/>
          </a:xfrm>
          <a:custGeom>
            <a:avLst/>
            <a:gdLst>
              <a:gd name="connsiteX0" fmla="*/ 51274 w 2179177"/>
              <a:gd name="connsiteY0" fmla="*/ 632388 h 1692067"/>
              <a:gd name="connsiteX1" fmla="*/ 717846 w 2179177"/>
              <a:gd name="connsiteY1" fmla="*/ 153824 h 1692067"/>
              <a:gd name="connsiteX2" fmla="*/ 1495514 w 2179177"/>
              <a:gd name="connsiteY2" fmla="*/ 0 h 1692067"/>
              <a:gd name="connsiteX3" fmla="*/ 2119357 w 2179177"/>
              <a:gd name="connsiteY3" fmla="*/ 256373 h 1692067"/>
              <a:gd name="connsiteX4" fmla="*/ 2179177 w 2179177"/>
              <a:gd name="connsiteY4" fmla="*/ 948583 h 1692067"/>
              <a:gd name="connsiteX5" fmla="*/ 905854 w 2179177"/>
              <a:gd name="connsiteY5" fmla="*/ 1692067 h 1692067"/>
              <a:gd name="connsiteX6" fmla="*/ 136732 w 2179177"/>
              <a:gd name="connsiteY6" fmla="*/ 1375872 h 1692067"/>
              <a:gd name="connsiteX7" fmla="*/ 0 w 2179177"/>
              <a:gd name="connsiteY7" fmla="*/ 623843 h 1692067"/>
              <a:gd name="connsiteX8" fmla="*/ 51274 w 2179177"/>
              <a:gd name="connsiteY8" fmla="*/ 632388 h 169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177" h="1692067">
                <a:moveTo>
                  <a:pt x="51274" y="632388"/>
                </a:moveTo>
                <a:lnTo>
                  <a:pt x="717846" y="153824"/>
                </a:lnTo>
                <a:lnTo>
                  <a:pt x="1495514" y="0"/>
                </a:lnTo>
                <a:lnTo>
                  <a:pt x="2119357" y="256373"/>
                </a:lnTo>
                <a:lnTo>
                  <a:pt x="2179177" y="948583"/>
                </a:lnTo>
                <a:lnTo>
                  <a:pt x="905854" y="1692067"/>
                </a:lnTo>
                <a:lnTo>
                  <a:pt x="136732" y="1375872"/>
                </a:lnTo>
                <a:lnTo>
                  <a:pt x="0" y="623843"/>
                </a:lnTo>
                <a:lnTo>
                  <a:pt x="51274" y="632388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19472" y="4610921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422486" y="4610921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925500" y="4610921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05879" y="4426255"/>
            <a:ext cx="20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 </a:t>
            </a:r>
            <a:r>
              <a:rPr lang="en-US" altLang="zh-CN" dirty="0" err="1" smtClean="0">
                <a:solidFill>
                  <a:schemeClr val="bg1"/>
                </a:solidFill>
              </a:rPr>
              <a:t>gaussian</a:t>
            </a:r>
            <a:r>
              <a:rPr lang="en-US" altLang="zh-CN" dirty="0" smtClean="0">
                <a:solidFill>
                  <a:schemeClr val="bg1"/>
                </a:solidFill>
              </a:rPr>
              <a:t> filter (2,2)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58614" y="4426255"/>
            <a:ext cx="20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 </a:t>
            </a:r>
            <a:r>
              <a:rPr lang="en-US" altLang="zh-CN" dirty="0" err="1" smtClean="0">
                <a:solidFill>
                  <a:schemeClr val="bg1"/>
                </a:solidFill>
              </a:rPr>
              <a:t>imdilate</a:t>
            </a:r>
            <a:r>
              <a:rPr lang="en-US" altLang="zh-CN" dirty="0" smtClean="0">
                <a:solidFill>
                  <a:schemeClr val="bg1"/>
                </a:solidFill>
              </a:rPr>
              <a:t>(disk,8)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537405" y="4426255"/>
            <a:ext cx="277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 </a:t>
            </a:r>
            <a:r>
              <a:rPr lang="en-US" altLang="zh-CN" dirty="0" err="1" smtClean="0">
                <a:solidFill>
                  <a:schemeClr val="bg1"/>
                </a:solidFill>
              </a:rPr>
              <a:t>imerode</a:t>
            </a:r>
            <a:r>
              <a:rPr lang="en-US" altLang="zh-CN" dirty="0" smtClean="0">
                <a:solidFill>
                  <a:schemeClr val="bg1"/>
                </a:solidFill>
              </a:rPr>
              <a:t>(disk,8)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92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9158"/>
            <a:ext cx="12192000" cy="60996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9138662" y="428591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677614" y="428591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20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th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  </a:t>
            </a:r>
            <a:r>
              <a:rPr lang="en-US" altLang="zh-CN" dirty="0" smtClean="0">
                <a:solidFill>
                  <a:schemeClr val="bg1"/>
                </a:solidFill>
              </a:rPr>
              <a:t>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6566" y="379158"/>
            <a:ext cx="161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1</a:t>
            </a:r>
            <a:r>
              <a:rPr lang="en-US" altLang="zh-CN" baseline="30000" dirty="0" smtClean="0">
                <a:solidFill>
                  <a:schemeClr val="bg1"/>
                </a:solidFill>
              </a:rPr>
              <a:t>st</a:t>
            </a:r>
            <a:r>
              <a:rPr lang="en-US" altLang="zh-CN" dirty="0" smtClean="0">
                <a:solidFill>
                  <a:schemeClr val="bg1"/>
                </a:solidFill>
              </a:rPr>
              <a:t>  frame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18063" y="2294085"/>
            <a:ext cx="207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r>
              <a:rPr lang="en-US" altLang="zh-CN" dirty="0" smtClean="0">
                <a:solidFill>
                  <a:schemeClr val="bg1"/>
                </a:solidFill>
              </a:rPr>
              <a:t>-a; </a:t>
            </a:r>
            <a:r>
              <a:rPr lang="en-US" altLang="zh-CN" dirty="0" err="1" smtClean="0">
                <a:solidFill>
                  <a:schemeClr val="bg1"/>
                </a:solidFill>
              </a:rPr>
              <a:t>binaryzation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430322" y="2296558"/>
            <a:ext cx="2125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c-a</a:t>
            </a:r>
            <a:r>
              <a:rPr lang="en-US" altLang="zh-CN" dirty="0" smtClean="0">
                <a:solidFill>
                  <a:schemeClr val="bg1"/>
                </a:solidFill>
              </a:rPr>
              <a:t>; </a:t>
            </a:r>
            <a:r>
              <a:rPr lang="en-US" altLang="zh-CN" dirty="0" err="1" smtClean="0">
                <a:solidFill>
                  <a:schemeClr val="bg1"/>
                </a:solidFill>
              </a:rPr>
              <a:t>binaryzation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903652" y="2294085"/>
            <a:ext cx="20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 logic and(</a:t>
            </a:r>
            <a:r>
              <a:rPr lang="zh-CN" altLang="en-US" dirty="0" smtClean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＆</a:t>
            </a:r>
            <a:r>
              <a:rPr lang="en-US" altLang="zh-CN" dirty="0" smtClean="0">
                <a:solidFill>
                  <a:schemeClr val="bg1"/>
                </a:solidFill>
              </a:rPr>
              <a:t>) 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622276" y="379158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a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71098" y="379158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b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8638998" y="379158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c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563549" y="2578933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d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155083" y="2478751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e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582845" y="2450179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>
            <a:off x="2085975" y="948515"/>
            <a:ext cx="1343831" cy="1130607"/>
          </a:xfrm>
          <a:custGeom>
            <a:avLst/>
            <a:gdLst>
              <a:gd name="connsiteX0" fmla="*/ 51274 w 2179177"/>
              <a:gd name="connsiteY0" fmla="*/ 632388 h 1692067"/>
              <a:gd name="connsiteX1" fmla="*/ 717846 w 2179177"/>
              <a:gd name="connsiteY1" fmla="*/ 153824 h 1692067"/>
              <a:gd name="connsiteX2" fmla="*/ 1495514 w 2179177"/>
              <a:gd name="connsiteY2" fmla="*/ 0 h 1692067"/>
              <a:gd name="connsiteX3" fmla="*/ 2119357 w 2179177"/>
              <a:gd name="connsiteY3" fmla="*/ 256373 h 1692067"/>
              <a:gd name="connsiteX4" fmla="*/ 2179177 w 2179177"/>
              <a:gd name="connsiteY4" fmla="*/ 948583 h 1692067"/>
              <a:gd name="connsiteX5" fmla="*/ 905854 w 2179177"/>
              <a:gd name="connsiteY5" fmla="*/ 1692067 h 1692067"/>
              <a:gd name="connsiteX6" fmla="*/ 136732 w 2179177"/>
              <a:gd name="connsiteY6" fmla="*/ 1375872 h 1692067"/>
              <a:gd name="connsiteX7" fmla="*/ 0 w 2179177"/>
              <a:gd name="connsiteY7" fmla="*/ 623843 h 1692067"/>
              <a:gd name="connsiteX8" fmla="*/ 51274 w 2179177"/>
              <a:gd name="connsiteY8" fmla="*/ 632388 h 1692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9177" h="1692067">
                <a:moveTo>
                  <a:pt x="51274" y="632388"/>
                </a:moveTo>
                <a:lnTo>
                  <a:pt x="717846" y="153824"/>
                </a:lnTo>
                <a:lnTo>
                  <a:pt x="1495514" y="0"/>
                </a:lnTo>
                <a:lnTo>
                  <a:pt x="2119357" y="256373"/>
                </a:lnTo>
                <a:lnTo>
                  <a:pt x="2179177" y="948583"/>
                </a:lnTo>
                <a:lnTo>
                  <a:pt x="905854" y="1692067"/>
                </a:lnTo>
                <a:lnTo>
                  <a:pt x="136732" y="1375872"/>
                </a:lnTo>
                <a:lnTo>
                  <a:pt x="0" y="623843"/>
                </a:lnTo>
                <a:lnTo>
                  <a:pt x="51274" y="632388"/>
                </a:lnTo>
                <a:close/>
              </a:path>
            </a:pathLst>
          </a:cu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>
                <a:solidFill>
                  <a:srgbClr val="FFFF00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538472" y="4308793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041486" y="4308793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544500" y="4308793"/>
            <a:ext cx="25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24879" y="4124127"/>
            <a:ext cx="20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f </a:t>
            </a:r>
            <a:r>
              <a:rPr lang="en-US" altLang="zh-CN" dirty="0" err="1" smtClean="0">
                <a:solidFill>
                  <a:schemeClr val="bg1"/>
                </a:solidFill>
              </a:rPr>
              <a:t>gaussian</a:t>
            </a:r>
            <a:r>
              <a:rPr lang="en-US" altLang="zh-CN" dirty="0" smtClean="0">
                <a:solidFill>
                  <a:schemeClr val="bg1"/>
                </a:solidFill>
              </a:rPr>
              <a:t> filter (2,2)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497263" y="4104879"/>
            <a:ext cx="20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g </a:t>
            </a:r>
            <a:r>
              <a:rPr lang="en-US" altLang="zh-CN" dirty="0" err="1" smtClean="0">
                <a:solidFill>
                  <a:schemeClr val="bg1"/>
                </a:solidFill>
              </a:rPr>
              <a:t>imdilate</a:t>
            </a:r>
            <a:r>
              <a:rPr lang="en-US" altLang="zh-CN" dirty="0" smtClean="0">
                <a:solidFill>
                  <a:schemeClr val="bg1"/>
                </a:solidFill>
              </a:rPr>
              <a:t>(disk,4)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903652" y="4130806"/>
            <a:ext cx="2085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h </a:t>
            </a:r>
            <a:r>
              <a:rPr lang="en-US" altLang="zh-CN" dirty="0" err="1" smtClean="0">
                <a:solidFill>
                  <a:schemeClr val="bg1"/>
                </a:solidFill>
              </a:rPr>
              <a:t>imerode</a:t>
            </a:r>
            <a:r>
              <a:rPr lang="en-US" altLang="zh-CN" dirty="0" smtClean="0">
                <a:solidFill>
                  <a:schemeClr val="bg1"/>
                </a:solidFill>
              </a:rPr>
              <a:t>(disk,4)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89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3675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120</Words>
  <Application>Microsoft Office PowerPoint</Application>
  <PresentationFormat>宽屏</PresentationFormat>
  <Paragraphs>51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Office 主题</vt:lpstr>
      <vt:lpstr>PowerPoint 演示文稿</vt:lpstr>
      <vt:lpstr>Test1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 zz</dc:creator>
  <cp:lastModifiedBy>z zz</cp:lastModifiedBy>
  <cp:revision>10</cp:revision>
  <dcterms:created xsi:type="dcterms:W3CDTF">2018-12-14T06:46:54Z</dcterms:created>
  <dcterms:modified xsi:type="dcterms:W3CDTF">2018-12-15T10:23:13Z</dcterms:modified>
</cp:coreProperties>
</file>