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3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0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4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6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8B2E-DE21-4BFD-881D-8ADAB33A9C54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2E4B-E6BB-46CF-9863-681FE81A1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530943"/>
            <a:ext cx="5181270" cy="246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9748" y="530943"/>
            <a:ext cx="249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Read_tif+write_hdf5:</a:t>
            </a:r>
          </a:p>
          <a:p>
            <a:r>
              <a:rPr lang="en-US" altLang="zh-CN" dirty="0" smtClean="0"/>
              <a:t>846s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1081" y="3262184"/>
            <a:ext cx="49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Chunksize</a:t>
            </a:r>
            <a:r>
              <a:rPr lang="en-US" altLang="zh-CN" dirty="0" smtClean="0"/>
              <a:t> 2048*2048*1:17min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216" y="411892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5546" y="1202724"/>
            <a:ext cx="4390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36.9GB-11.5GB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40min</a:t>
            </a:r>
          </a:p>
          <a:p>
            <a:r>
              <a:rPr lang="en-US" altLang="zh-CN" dirty="0" smtClean="0"/>
              <a:t>31.9-7.6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 min</a:t>
            </a:r>
          </a:p>
          <a:p>
            <a:r>
              <a:rPr lang="en-US" altLang="zh-CN" dirty="0" smtClean="0"/>
              <a:t>36.4-10.6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38min</a:t>
            </a:r>
          </a:p>
          <a:p>
            <a:r>
              <a:rPr lang="en-US" altLang="zh-CN" dirty="0" smtClean="0"/>
              <a:t>36.4-9.7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36min</a:t>
            </a:r>
          </a:p>
          <a:p>
            <a:r>
              <a:rPr lang="en-US" altLang="zh-CN" dirty="0" smtClean="0"/>
              <a:t>36.9-9.0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29min</a:t>
            </a:r>
          </a:p>
          <a:p>
            <a:r>
              <a:rPr lang="en-US" altLang="zh-CN" dirty="0" smtClean="0"/>
              <a:t>44.7-13.6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38</a:t>
            </a:r>
          </a:p>
          <a:p>
            <a:r>
              <a:rPr lang="en-US" altLang="zh-CN" dirty="0" smtClean="0"/>
              <a:t>35.6-13.9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8" y="470329"/>
            <a:ext cx="6067425" cy="489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46"/>
          <a:stretch/>
        </p:blipFill>
        <p:spPr>
          <a:xfrm>
            <a:off x="3010930" y="2439210"/>
            <a:ext cx="4333875" cy="44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A906AB9-98D5-4136-9298-C2B1AB9A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778262"/>
            <a:ext cx="5057775" cy="4295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E1AE8EA-C5F7-4026-8FCB-127CB20E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05" y="1678480"/>
            <a:ext cx="5000625" cy="4619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1394C73-CFA3-4CC1-A06E-7DFEB1D04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5" y="783963"/>
            <a:ext cx="5848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0BDB3A2-768F-45B5-A833-E51F05E8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62" y="1585912"/>
            <a:ext cx="3886200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ED97948-2905-4924-8E1B-ABC3ECB5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78" y="1715748"/>
            <a:ext cx="1800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EC1BD06-A29A-44D5-86EC-0E644CC6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9" y="929658"/>
            <a:ext cx="4076700" cy="2228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6BD1942-5833-480A-AA6C-9F1A3231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57" y="733425"/>
            <a:ext cx="5000625" cy="5391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A2029A9-C7DE-40D3-9CC7-E5762439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982" y="733425"/>
            <a:ext cx="51149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zz</dc:creator>
  <cp:lastModifiedBy>z zz</cp:lastModifiedBy>
  <cp:revision>8</cp:revision>
  <dcterms:created xsi:type="dcterms:W3CDTF">2019-05-14T13:06:36Z</dcterms:created>
  <dcterms:modified xsi:type="dcterms:W3CDTF">2020-03-19T02:09:11Z</dcterms:modified>
</cp:coreProperties>
</file>