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5B7-743F-4447-8BB1-174EA82A04E4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400D-CA3E-475F-A589-3554CC3F6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57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5B7-743F-4447-8BB1-174EA82A04E4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400D-CA3E-475F-A589-3554CC3F6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68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5B7-743F-4447-8BB1-174EA82A04E4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400D-CA3E-475F-A589-3554CC3F6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5B7-743F-4447-8BB1-174EA82A04E4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400D-CA3E-475F-A589-3554CC3F6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1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5B7-743F-4447-8BB1-174EA82A04E4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400D-CA3E-475F-A589-3554CC3F6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5B7-743F-4447-8BB1-174EA82A04E4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400D-CA3E-475F-A589-3554CC3F6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7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5B7-743F-4447-8BB1-174EA82A04E4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400D-CA3E-475F-A589-3554CC3F6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3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5B7-743F-4447-8BB1-174EA82A04E4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400D-CA3E-475F-A589-3554CC3F6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053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5B7-743F-4447-8BB1-174EA82A04E4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400D-CA3E-475F-A589-3554CC3F6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6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5B7-743F-4447-8BB1-174EA82A04E4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400D-CA3E-475F-A589-3554CC3F6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335B7-743F-4447-8BB1-174EA82A04E4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7400D-CA3E-475F-A589-3554CC3F6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0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335B7-743F-4447-8BB1-174EA82A04E4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7400D-CA3E-475F-A589-3554CC3F6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58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4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r="73673"/>
          <a:stretch/>
        </p:blipFill>
        <p:spPr>
          <a:xfrm>
            <a:off x="1712632" y="1227479"/>
            <a:ext cx="2141521" cy="2762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5749" y="1133475"/>
            <a:ext cx="6759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Light-sheet</a:t>
            </a:r>
            <a:r>
              <a:rPr lang="zh-CN" altLang="en-US" dirty="0" smtClean="0"/>
              <a:t>成像层数</a:t>
            </a:r>
            <a:endParaRPr lang="en-US" altLang="zh-CN" dirty="0" smtClean="0"/>
          </a:p>
          <a:p>
            <a:r>
              <a:rPr lang="en-US" altLang="zh-CN" dirty="0" err="1" smtClean="0"/>
              <a:t>Minrad</a:t>
            </a:r>
            <a:r>
              <a:rPr lang="zh-CN" altLang="en-US" dirty="0" smtClean="0"/>
              <a:t>：分割神经元最小半径</a:t>
            </a:r>
            <a:endParaRPr lang="en-US" altLang="zh-CN" dirty="0" smtClean="0"/>
          </a:p>
          <a:p>
            <a:r>
              <a:rPr lang="en-US" altLang="zh-CN" dirty="0" err="1" smtClean="0"/>
              <a:t>Maxrad</a:t>
            </a:r>
            <a:r>
              <a:rPr lang="zh-CN" altLang="en-US" dirty="0" smtClean="0"/>
              <a:t>：分割神经元最</a:t>
            </a:r>
            <a:r>
              <a:rPr lang="zh-CN" altLang="en-US" dirty="0"/>
              <a:t>大</a:t>
            </a:r>
            <a:r>
              <a:rPr lang="zh-CN" altLang="en-US" dirty="0" smtClean="0"/>
              <a:t>半径</a:t>
            </a:r>
            <a:endParaRPr lang="en-US" altLang="zh-CN" dirty="0" smtClean="0"/>
          </a:p>
          <a:p>
            <a:r>
              <a:rPr lang="en-US" altLang="zh-CN" dirty="0" err="1" smtClean="0"/>
              <a:t>Warpopt</a:t>
            </a:r>
            <a:r>
              <a:rPr lang="zh-CN" altLang="en-US" dirty="0" smtClean="0"/>
              <a:t>：</a:t>
            </a:r>
            <a:r>
              <a:rPr lang="zh-CN" altLang="en-US" dirty="0"/>
              <a:t>分块</a:t>
            </a:r>
            <a:r>
              <a:rPr lang="zh-CN" altLang="en-US" dirty="0" smtClean="0"/>
              <a:t>配准参数；</a:t>
            </a:r>
            <a:r>
              <a:rPr lang="en-US" altLang="zh-CN" dirty="0" smtClean="0"/>
              <a:t>[point density; square size; </a:t>
            </a:r>
            <a:r>
              <a:rPr lang="en-US" altLang="zh-CN" dirty="0" err="1" smtClean="0"/>
              <a:t>maxium</a:t>
            </a:r>
            <a:r>
              <a:rPr lang="en-US" altLang="zh-CN" dirty="0" smtClean="0"/>
              <a:t> shift]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62229" y="904313"/>
            <a:ext cx="129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Opt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246" y="4312895"/>
            <a:ext cx="1343025" cy="1885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62229" y="4083733"/>
            <a:ext cx="129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env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858566" y="4218891"/>
            <a:ext cx="6759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Supervoxel</a:t>
            </a:r>
            <a:r>
              <a:rPr lang="zh-CN" altLang="en-US" dirty="0" smtClean="0"/>
              <a:t>：分割出来的神经元</a:t>
            </a:r>
            <a:r>
              <a:rPr lang="zh-CN" altLang="en-US" dirty="0" smtClean="0"/>
              <a:t>在图像中位置</a:t>
            </a:r>
            <a:r>
              <a:rPr lang="zh-CN" altLang="en-US" dirty="0" smtClean="0"/>
              <a:t>信息</a:t>
            </a:r>
            <a:r>
              <a:rPr lang="en-US" altLang="zh-CN" dirty="0" smtClean="0"/>
              <a:t>[</a:t>
            </a:r>
            <a:r>
              <a:rPr lang="zh-CN" altLang="en-US" dirty="0" smtClean="0"/>
              <a:t>横坐标；纵坐标；所在层数；半径</a:t>
            </a:r>
            <a:r>
              <a:rPr lang="en-US" altLang="zh-CN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1430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zz</dc:creator>
  <cp:lastModifiedBy>z zz</cp:lastModifiedBy>
  <cp:revision>2</cp:revision>
  <dcterms:created xsi:type="dcterms:W3CDTF">2019-04-15T11:15:03Z</dcterms:created>
  <dcterms:modified xsi:type="dcterms:W3CDTF">2019-04-15T11:32:49Z</dcterms:modified>
</cp:coreProperties>
</file>