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2d668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2d668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2d668c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2d668c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2d668c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2d668c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2ba78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2ba78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2d668c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2d668c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12ba789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12ba789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e6c084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e6c084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778994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778994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778994b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778994b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778994b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778994b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778994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778994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778994bf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778994b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2ba789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2ba789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2ba789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2ba789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95875" y="1695300"/>
            <a:ext cx="5693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Project Presentation #5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 E: Jiayu Yao, Shang Liu, Yuqiao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hannel Frequency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high -&gt; 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moderate -&gt; 0.5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low -&gt; 0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275" y="1990725"/>
            <a:ext cx="1600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Binarylize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24" y="2379675"/>
            <a:ext cx="7782025" cy="11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Normalize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25" y="2422575"/>
            <a:ext cx="591321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650" y="2422575"/>
            <a:ext cx="1810437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Pearson correlation coefficient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25" y="1800200"/>
            <a:ext cx="8434124" cy="19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675" y="434675"/>
            <a:ext cx="2352075" cy="12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773225" y="42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Bag of Words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25" y="1665850"/>
            <a:ext cx="3366337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25" y="1115850"/>
            <a:ext cx="376555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Step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9150" y="1393350"/>
            <a:ext cx="75057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 feature engineer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2. BoW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3.try linear regression(with feature selection, L2) again and plot scatter of prediction point(view, view_predict) and calculate R square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4.try decision tree again and get the importance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5.try association rule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6.Gradient boost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7.final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15825" y="1942050"/>
            <a:ext cx="7505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715825" y="941525"/>
            <a:ext cx="75057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/>
              <a:t>Analyze factors that highly affect on Youtube video popularity.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sz="1800"/>
              <a:t>Find out the top ten rules and attributes that contribute to high views on YouTube.</a:t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715825" y="340875"/>
            <a:ext cx="75057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Goals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884050" y="2701950"/>
            <a:ext cx="79713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Input() features: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"channel frequency", "contain_facebook", "contain_instagram",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"tags_length", "daily_likes", "daily_dislikes", "daily_comment_count",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"title_length", </a:t>
            </a:r>
            <a:r>
              <a:rPr lang="zh-CN"/>
              <a:t> "title_has_num", "title_has_special"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 features: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"daily_views"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658400" y="56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Normalization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1161375"/>
            <a:ext cx="6227050" cy="36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58650" y="23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75" y="1077009"/>
            <a:ext cx="5166549" cy="25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524" y="1164489"/>
            <a:ext cx="3193216" cy="2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58650" y="23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5" y="1004775"/>
            <a:ext cx="3921125" cy="19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50" y="1007050"/>
            <a:ext cx="3921126" cy="18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>
            <p:ph type="title"/>
          </p:nvPr>
        </p:nvSpPr>
        <p:spPr>
          <a:xfrm>
            <a:off x="6070150" y="3038675"/>
            <a:ext cx="2194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feature </a:t>
            </a:r>
            <a:r>
              <a:rPr lang="zh-CN" sz="1200"/>
              <a:t>model selection</a:t>
            </a:r>
            <a:endParaRPr sz="1200"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320625" y="3038675"/>
            <a:ext cx="2194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no </a:t>
            </a:r>
            <a:r>
              <a:rPr lang="zh-CN" sz="1200"/>
              <a:t>feature model selection</a:t>
            </a:r>
            <a:endParaRPr sz="12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100" y="230400"/>
            <a:ext cx="2636025" cy="14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825" y="3434000"/>
            <a:ext cx="2495256" cy="13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6909" y="3434000"/>
            <a:ext cx="2295143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00" y="948012"/>
            <a:ext cx="3132576" cy="1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>
            <p:ph type="title"/>
          </p:nvPr>
        </p:nvSpPr>
        <p:spPr>
          <a:xfrm>
            <a:off x="758650" y="23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Decision Tree max:5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35" y="919688"/>
            <a:ext cx="3252714" cy="16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00" y="3054363"/>
            <a:ext cx="31527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0138" y="2997237"/>
            <a:ext cx="26670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329600" y="2622375"/>
            <a:ext cx="4363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333333"/>
                </a:solidFill>
                <a:highlight>
                  <a:srgbClr val="FFFFFF"/>
                </a:highlight>
              </a:rPr>
              <a:t>reduction in sum of squared errors from the predicted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758650" y="23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427"/>
            <a:ext cx="9144002" cy="456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Feedback from Professor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feature may have correlation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400"/>
              <a:t>need more features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 Features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634825"/>
            <a:ext cx="75057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18 input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"title_length_normal", "tags_length_normal", "daily_likes_normal", "daily_dislikes_normal", "daily_comment_count_normal", "stop_words_count_title_normal", "stop_words_count_tags_normal", "hour_normal", "sub_date","channel frequency", "category_of_title_length", "tags_length_category", "description_contains_facebook", "description_contains_instagram", "title_contains_num", "title_contains_special", "title_contains_brackets", "has_description"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1 output feature: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"daily_view_classification","daily_views"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