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T Sans Narrow"/>
      <p:regular r:id="rId7"/>
      <p:bold r:id="rId8"/>
    </p:embeddedFon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TSansNarrow-regular.fntdata"/><Relationship Id="rId8" Type="http://schemas.openxmlformats.org/officeDocument/2006/relationships/font" Target="fonts/PTSans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9181a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9181a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64025"/>
            <a:ext cx="85206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Price Prediction  </a:t>
            </a:r>
            <a:r>
              <a:rPr lang="en" sz="1800"/>
              <a:t>House Price Team:  Yuqiao Han, Shang Liu, Jiayu Yao</a:t>
            </a:r>
            <a:endParaRPr sz="1800"/>
          </a:p>
        </p:txBody>
      </p:sp>
      <p:sp>
        <p:nvSpPr>
          <p:cNvPr id="67" name="Google Shape;67;p13"/>
          <p:cNvSpPr/>
          <p:nvPr/>
        </p:nvSpPr>
        <p:spPr>
          <a:xfrm>
            <a:off x="294075" y="798175"/>
            <a:ext cx="4260300" cy="1918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294075" y="2882925"/>
            <a:ext cx="4260300" cy="1918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658125" y="798175"/>
            <a:ext cx="4260300" cy="1918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4658125" y="2882925"/>
            <a:ext cx="4260300" cy="1918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574125" y="827825"/>
            <a:ext cx="37527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Motivation: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Relation between house price and the market is an important motivating factor for house price prediction.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Needed for developer to determine selling price.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Necessary for people to step ahead of market for investment.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Protection before market crush.</a:t>
            </a:r>
            <a:endParaRPr sz="1200"/>
          </a:p>
        </p:txBody>
      </p:sp>
      <p:sp>
        <p:nvSpPr>
          <p:cNvPr id="72" name="Google Shape;72;p13"/>
          <p:cNvSpPr txBox="1"/>
          <p:nvPr/>
        </p:nvSpPr>
        <p:spPr>
          <a:xfrm>
            <a:off x="546125" y="2914275"/>
            <a:ext cx="3780600" cy="1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Goal: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Discover which kind of features influence the price of a house.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Predict the price of a new house when giving the value of the features.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Give the business intelligence advice to house selling company</a:t>
            </a:r>
            <a:r>
              <a:rPr lang="en" sz="1300"/>
              <a:t> and investor.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897975" y="827825"/>
            <a:ext cx="37806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Methods: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Data Preprocessing: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Principal Component Analysis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Three linear models to be compared: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Linear Regression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Support Vector Regression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Random Forest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915075" y="2962475"/>
            <a:ext cx="39171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Plan of Work: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Week 1: Data Pre-processing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Week 2: Linear Regression Model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Week 3: SVR Model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Week 4: Random Forest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Week 5: Model Comparison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Week 6: Business Intelligence Advice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