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0F1F-D865-4EB8-ACA1-7F3D21CD77A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79092" y="1268000"/>
            <a:ext cx="3135348" cy="1488233"/>
            <a:chOff x="979092" y="1268000"/>
            <a:chExt cx="3135348" cy="1488233"/>
          </a:xfrm>
        </p:grpSpPr>
        <p:grpSp>
          <p:nvGrpSpPr>
            <p:cNvPr id="22" name="组合 21"/>
            <p:cNvGrpSpPr/>
            <p:nvPr/>
          </p:nvGrpSpPr>
          <p:grpSpPr>
            <a:xfrm>
              <a:off x="979092" y="1268000"/>
              <a:ext cx="3135348" cy="1488233"/>
              <a:chOff x="979092" y="1268000"/>
              <a:chExt cx="3135348" cy="148823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092" y="1346723"/>
                <a:ext cx="705102" cy="70510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621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7744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5" y="2129537"/>
                <a:ext cx="626696" cy="62669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705910" y="2344469"/>
                <a:ext cx="50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结果页面</a:t>
                </a:r>
                <a:endParaRPr lang="zh-CN" altLang="en-US" sz="9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00901" y="1917557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浏览器</a:t>
                </a:r>
                <a:endParaRPr lang="zh-CN" altLang="en-US" sz="9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45925" y="173018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页面请求</a:t>
                </a:r>
                <a:endParaRPr lang="zh-CN" altLang="en-US" sz="9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804780" y="1860319"/>
                <a:ext cx="77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原样插入到包含页面</a:t>
                </a:r>
                <a:endParaRPr lang="zh-CN" altLang="en-US" sz="9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862789" y="126800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包含</a:t>
                </a:r>
                <a:endParaRPr lang="zh-CN" altLang="en-US" sz="9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05137" y="1591680"/>
                <a:ext cx="60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被包含文件</a:t>
                </a:r>
                <a:endParaRPr lang="zh-CN" altLang="en-US" sz="900" dirty="0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684194" y="169927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2862789" y="158280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862789" y="1776346"/>
                <a:ext cx="684356" cy="0"/>
              </a:xfrm>
              <a:prstGeom prst="straightConnector1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289143" y="1388644"/>
                <a:ext cx="609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 smtClean="0"/>
                  <a:t>包含</a:t>
                </a:r>
                <a:r>
                  <a:rPr lang="en-US" altLang="zh-CN" sz="800" dirty="0" smtClean="0"/>
                  <a:t>include</a:t>
                </a:r>
                <a:r>
                  <a:rPr lang="zh-CN" altLang="en-US" sz="800" dirty="0" smtClean="0"/>
                  <a:t>指令的</a:t>
                </a:r>
                <a:r>
                  <a:rPr lang="en-US" altLang="zh-CN" sz="800" dirty="0" smtClean="0"/>
                  <a:t>JSP</a:t>
                </a:r>
                <a:r>
                  <a:rPr lang="zh-CN" altLang="en-US" sz="800" dirty="0" smtClean="0"/>
                  <a:t>页面</a:t>
                </a:r>
                <a:endParaRPr lang="zh-CN" altLang="en-US" sz="800" dirty="0"/>
              </a:p>
            </p:txBody>
          </p:sp>
          <p:cxnSp>
            <p:nvCxnSpPr>
              <p:cNvPr id="19" name="肘形连接符 18"/>
              <p:cNvCxnSpPr>
                <a:stCxn id="17" idx="2"/>
                <a:endCxn id="6" idx="3"/>
              </p:cNvCxnSpPr>
              <p:nvPr/>
            </p:nvCxnSpPr>
            <p:spPr>
              <a:xfrm rot="5400000">
                <a:off x="2198475" y="2047565"/>
                <a:ext cx="469466" cy="32117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>
                <a:stCxn id="6" idx="1"/>
                <a:endCxn id="8" idx="2"/>
              </p:cNvCxnSpPr>
              <p:nvPr/>
            </p:nvCxnSpPr>
            <p:spPr>
              <a:xfrm rot="10800000">
                <a:off x="1331643" y="2148389"/>
                <a:ext cx="314282" cy="294496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2577920" y="2219490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编译执行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5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268000"/>
            <a:ext cx="3986428" cy="1488233"/>
            <a:chOff x="979092" y="1268000"/>
            <a:chExt cx="3986428" cy="14882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5" y="2129537"/>
              <a:ext cx="626696" cy="62669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705910" y="2344469"/>
              <a:ext cx="50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结果页面</a:t>
              </a:r>
              <a:endParaRPr lang="zh-CN" altLang="en-US" sz="9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浏览器</a:t>
              </a:r>
              <a:endParaRPr lang="zh-CN" altLang="en-US" sz="9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925" y="173018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页面请求</a:t>
              </a:r>
              <a:endParaRPr lang="zh-CN" altLang="en-US" sz="9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018" y="2189903"/>
              <a:ext cx="77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插入到包含页面</a:t>
              </a:r>
              <a:endParaRPr lang="zh-CN" altLang="en-US" sz="9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26800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包含</a:t>
              </a:r>
              <a:endParaRPr lang="zh-CN" altLang="en-US" sz="9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被包含文件</a:t>
              </a:r>
              <a:endParaRPr lang="zh-CN" altLang="en-US" sz="9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62789" y="158280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3"/>
            </p:cNvCxnSpPr>
            <p:nvPr/>
          </p:nvCxnSpPr>
          <p:spPr>
            <a:xfrm>
              <a:off x="2862789" y="1776346"/>
              <a:ext cx="566731" cy="598223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12635" y="1388644"/>
              <a:ext cx="799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/>
                <a:t>包含</a:t>
              </a:r>
              <a:r>
                <a:rPr lang="en-US" altLang="zh-CN" sz="800" dirty="0" smtClean="0"/>
                <a:t>&lt;</a:t>
              </a:r>
              <a:r>
                <a:rPr lang="en-US" altLang="zh-CN" sz="800" dirty="0" err="1" smtClean="0"/>
                <a:t>jsp:include</a:t>
              </a:r>
              <a:r>
                <a:rPr lang="en-US" altLang="zh-CN" sz="800" dirty="0" smtClean="0"/>
                <a:t>&gt;</a:t>
              </a:r>
              <a:r>
                <a:rPr lang="zh-CN" altLang="en-US" sz="800" dirty="0" smtClean="0"/>
                <a:t>标识的</a:t>
              </a:r>
              <a:r>
                <a:rPr lang="en-US" altLang="zh-CN" sz="800" dirty="0" smtClean="0"/>
                <a:t>JSP</a:t>
              </a:r>
              <a:r>
                <a:rPr lang="zh-CN" altLang="en-US" sz="800" dirty="0" smtClean="0"/>
                <a:t>页面</a:t>
              </a:r>
              <a:endParaRPr lang="zh-CN" altLang="en-US" sz="800" dirty="0"/>
            </a:p>
          </p:txBody>
        </p:sp>
        <p:cxnSp>
          <p:nvCxnSpPr>
            <p:cNvPr id="19" name="肘形连接符 18"/>
            <p:cNvCxnSpPr>
              <a:stCxn id="17" idx="2"/>
              <a:endCxn id="6" idx="3"/>
            </p:cNvCxnSpPr>
            <p:nvPr/>
          </p:nvCxnSpPr>
          <p:spPr>
            <a:xfrm rot="5400000">
              <a:off x="2198475" y="2047565"/>
              <a:ext cx="469466" cy="32117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6" idx="1"/>
              <a:endCxn id="8" idx="2"/>
            </p:cNvCxnSpPr>
            <p:nvPr/>
          </p:nvCxnSpPr>
          <p:spPr>
            <a:xfrm rot="10800000">
              <a:off x="1331643" y="2148389"/>
              <a:ext cx="3142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286070" y="1939328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编译执行</a:t>
              </a:r>
              <a:endParaRPr lang="zh-CN" altLang="en-US" sz="9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3390899" y="2229651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</a:rPr>
                <a:t>返回结果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连接符 25"/>
            <p:cNvCxnSpPr>
              <a:stCxn id="12" idx="3"/>
              <a:endCxn id="2" idx="3"/>
            </p:cNvCxnSpPr>
            <p:nvPr/>
          </p:nvCxnSpPr>
          <p:spPr>
            <a:xfrm flipH="1">
              <a:off x="4079652" y="1776346"/>
              <a:ext cx="34788" cy="559922"/>
            </a:xfrm>
            <a:prstGeom prst="bentConnector3">
              <a:avLst>
                <a:gd name="adj1" fmla="val -6571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7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305775"/>
            <a:ext cx="3135348" cy="1243727"/>
            <a:chOff x="979092" y="1305775"/>
            <a:chExt cx="3135348" cy="124372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浏览器</a:t>
              </a:r>
              <a:endParaRPr lang="zh-CN" altLang="en-US" sz="9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62385" y="1455304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页面请求</a:t>
              </a:r>
              <a:endParaRPr lang="zh-CN" altLang="en-US" sz="9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455304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请求转发</a:t>
              </a:r>
              <a:endParaRPr lang="zh-CN" altLang="en-US" sz="9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目标页面</a:t>
              </a:r>
              <a:endParaRPr lang="zh-CN" altLang="en-US" sz="9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51353" y="1727200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169702" y="1305775"/>
              <a:ext cx="832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/>
                <a:t>包含</a:t>
              </a:r>
              <a:r>
                <a:rPr lang="en-US" altLang="zh-CN" sz="800" dirty="0" smtClean="0"/>
                <a:t>&lt;</a:t>
              </a:r>
              <a:r>
                <a:rPr lang="en-US" altLang="zh-CN" sz="800" dirty="0" err="1" smtClean="0"/>
                <a:t>jsp:forward</a:t>
              </a:r>
              <a:r>
                <a:rPr lang="en-US" altLang="zh-CN" sz="800" dirty="0" smtClean="0"/>
                <a:t>&gt;</a:t>
              </a:r>
              <a:r>
                <a:rPr lang="zh-CN" altLang="en-US" sz="800" dirty="0" smtClean="0"/>
                <a:t>标识的</a:t>
              </a:r>
              <a:r>
                <a:rPr lang="en-US" altLang="zh-CN" sz="800" dirty="0" smtClean="0"/>
                <a:t>JSP</a:t>
              </a:r>
              <a:r>
                <a:rPr lang="zh-CN" altLang="en-US" sz="800" dirty="0" smtClean="0"/>
                <a:t>页面</a:t>
              </a:r>
              <a:endParaRPr lang="zh-CN" altLang="en-US" sz="800" dirty="0"/>
            </a:p>
          </p:txBody>
        </p:sp>
        <p:cxnSp>
          <p:nvCxnSpPr>
            <p:cNvPr id="19" name="肘形连接符 18"/>
            <p:cNvCxnSpPr>
              <a:stCxn id="12" idx="2"/>
              <a:endCxn id="25" idx="3"/>
            </p:cNvCxnSpPr>
            <p:nvPr/>
          </p:nvCxnSpPr>
          <p:spPr>
            <a:xfrm rot="5400000">
              <a:off x="3027448" y="1660543"/>
              <a:ext cx="481873" cy="108281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25" idx="1"/>
              <a:endCxn id="8" idx="2"/>
            </p:cNvCxnSpPr>
            <p:nvPr/>
          </p:nvCxnSpPr>
          <p:spPr>
            <a:xfrm rot="10800000">
              <a:off x="1331643" y="2148389"/>
              <a:ext cx="7065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038225" y="2336268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</a:rPr>
                <a:t>返回结果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766868" y="3302042"/>
            <a:ext cx="3269412" cy="1551756"/>
            <a:chOff x="3766868" y="3302042"/>
            <a:chExt cx="3269412" cy="1551756"/>
          </a:xfrm>
        </p:grpSpPr>
        <p:sp>
          <p:nvSpPr>
            <p:cNvPr id="15" name="矩形 14"/>
            <p:cNvSpPr/>
            <p:nvPr/>
          </p:nvSpPr>
          <p:spPr>
            <a:xfrm>
              <a:off x="6096000" y="3654723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394802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249947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96000" y="455187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93388" y="3654723"/>
              <a:ext cx="531963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25352" y="365472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93387" y="3302042"/>
              <a:ext cx="531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93387" y="3956648"/>
              <a:ext cx="833889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27276" y="3956708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93386" y="4258573"/>
              <a:ext cx="1135814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29200" y="425857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3386" y="4551872"/>
              <a:ext cx="1437738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31124" y="4551872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74435" y="3674414"/>
              <a:ext cx="5172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</p:cNvCxnSpPr>
            <p:nvPr/>
          </p:nvCxnSpPr>
          <p:spPr>
            <a:xfrm flipH="1">
              <a:off x="4781550" y="3801372"/>
              <a:ext cx="5928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2"/>
            </p:cNvCxnSpPr>
            <p:nvPr/>
          </p:nvCxnSpPr>
          <p:spPr>
            <a:xfrm flipH="1">
              <a:off x="5633047" y="3928330"/>
              <a:ext cx="1" cy="548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766868" y="3654723"/>
              <a:ext cx="0" cy="1199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4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90445" y="215659"/>
            <a:ext cx="2576423" cy="2104849"/>
            <a:chOff x="1190445" y="215659"/>
            <a:chExt cx="2576423" cy="2104849"/>
          </a:xfrm>
        </p:grpSpPr>
        <p:sp>
          <p:nvSpPr>
            <p:cNvPr id="2" name="矩形 1"/>
            <p:cNvSpPr/>
            <p:nvPr/>
          </p:nvSpPr>
          <p:spPr>
            <a:xfrm>
              <a:off x="1190445" y="215660"/>
              <a:ext cx="940280" cy="897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90445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90445" y="1414732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90445" y="1716658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26588" y="8108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6588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26588" y="141473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26588" y="171665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26588" y="51758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26588" y="21565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26588" y="20185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41145" y="2259979"/>
            <a:ext cx="3714103" cy="961990"/>
            <a:chOff x="6141145" y="2259979"/>
            <a:chExt cx="3714103" cy="961990"/>
          </a:xfrm>
        </p:grpSpPr>
        <p:sp>
          <p:nvSpPr>
            <p:cNvPr id="19" name="矩形 18"/>
            <p:cNvSpPr/>
            <p:nvPr/>
          </p:nvSpPr>
          <p:spPr>
            <a:xfrm>
              <a:off x="6141145" y="2618120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29068" y="261811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29068" y="292004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14968" y="225997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介质访问控制子层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914968" y="256190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逻辑链路控制子层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肘形连接符 28"/>
            <p:cNvCxnSpPr>
              <a:stCxn id="27" idx="1"/>
              <a:endCxn id="23" idx="3"/>
            </p:cNvCxnSpPr>
            <p:nvPr/>
          </p:nvCxnSpPr>
          <p:spPr>
            <a:xfrm rot="10800000" flipV="1">
              <a:off x="8369348" y="2410942"/>
              <a:ext cx="545620" cy="3581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3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215660"/>
            <a:ext cx="940280" cy="897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25726" y="3436188"/>
            <a:ext cx="1892062" cy="1360100"/>
            <a:chOff x="6725726" y="3436188"/>
            <a:chExt cx="1892062" cy="1360100"/>
          </a:xfrm>
        </p:grpSpPr>
        <p:sp>
          <p:nvSpPr>
            <p:cNvPr id="21" name="矩形 20"/>
            <p:cNvSpPr/>
            <p:nvPr/>
          </p:nvSpPr>
          <p:spPr>
            <a:xfrm>
              <a:off x="6725726" y="3436188"/>
              <a:ext cx="1892061" cy="477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453223" y="3913517"/>
              <a:ext cx="1164565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725727" y="4215441"/>
              <a:ext cx="1892061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5727" y="4517368"/>
              <a:ext cx="1892061" cy="27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25727" y="3913517"/>
              <a:ext cx="727496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453222" y="3761113"/>
              <a:ext cx="1164565" cy="152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84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143354" y="807164"/>
            <a:ext cx="3899556" cy="4953556"/>
            <a:chOff x="4143354" y="807164"/>
            <a:chExt cx="3899556" cy="4953556"/>
          </a:xfrm>
        </p:grpSpPr>
        <p:sp>
          <p:nvSpPr>
            <p:cNvPr id="31" name="矩形 30"/>
            <p:cNvSpPr/>
            <p:nvPr/>
          </p:nvSpPr>
          <p:spPr>
            <a:xfrm>
              <a:off x="5620540" y="807164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9090" y="1197920"/>
              <a:ext cx="3893820" cy="1037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04360" y="1414732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2586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5059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网络应用程序和功能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49090" y="119792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49090" y="2235390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149091" y="223539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995852" y="2489306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307434" y="2492611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737860" y="2018581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431280" y="2000027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149090" y="3080333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49092" y="3080333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995852" y="3229856"/>
              <a:ext cx="2241222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cxnSp>
          <p:nvCxnSpPr>
            <p:cNvPr id="48" name="直接箭头连接符 47"/>
            <p:cNvCxnSpPr>
              <a:stCxn id="40" idx="2"/>
            </p:cNvCxnSpPr>
            <p:nvPr/>
          </p:nvCxnSpPr>
          <p:spPr>
            <a:xfrm>
              <a:off x="5460672" y="2940329"/>
              <a:ext cx="1916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02279" y="2940329"/>
              <a:ext cx="0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7426620" y="3229856"/>
              <a:ext cx="533411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6222" y="3942834"/>
              <a:ext cx="3893820" cy="1612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43354" y="3947841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036252" y="40305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188652" y="41829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341052" y="43353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3452" y="44877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物理网络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箭头连接符 59"/>
            <p:cNvCxnSpPr>
              <a:stCxn id="46" idx="3"/>
              <a:endCxn id="52" idx="1"/>
            </p:cNvCxnSpPr>
            <p:nvPr/>
          </p:nvCxnSpPr>
          <p:spPr>
            <a:xfrm>
              <a:off x="7237074" y="3455368"/>
              <a:ext cx="189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2"/>
            </p:cNvCxnSpPr>
            <p:nvPr/>
          </p:nvCxnSpPr>
          <p:spPr>
            <a:xfrm>
              <a:off x="6116463" y="3680879"/>
              <a:ext cx="0" cy="34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endCxn id="52" idx="2"/>
            </p:cNvCxnSpPr>
            <p:nvPr/>
          </p:nvCxnSpPr>
          <p:spPr>
            <a:xfrm rot="5400000" flipH="1" flipV="1">
              <a:off x="7157479" y="3853273"/>
              <a:ext cx="708241" cy="363454"/>
            </a:xfrm>
            <a:prstGeom prst="bentConnector3">
              <a:avLst>
                <a:gd name="adj1" fmla="val -16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8" idx="2"/>
            </p:cNvCxnSpPr>
            <p:nvPr/>
          </p:nvCxnSpPr>
          <p:spPr>
            <a:xfrm>
              <a:off x="6487862" y="5104973"/>
              <a:ext cx="0" cy="655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36" idx="0"/>
            </p:cNvCxnSpPr>
            <p:nvPr/>
          </p:nvCxnSpPr>
          <p:spPr>
            <a:xfrm>
              <a:off x="6090680" y="1100463"/>
              <a:ext cx="0" cy="314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32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622430" y="1026542"/>
            <a:ext cx="2835215" cy="1219737"/>
            <a:chOff x="2622430" y="1026542"/>
            <a:chExt cx="2835215" cy="1219737"/>
          </a:xfrm>
        </p:grpSpPr>
        <p:sp>
          <p:nvSpPr>
            <p:cNvPr id="2" name="矩形 1"/>
            <p:cNvSpPr/>
            <p:nvPr/>
          </p:nvSpPr>
          <p:spPr>
            <a:xfrm>
              <a:off x="2622430" y="1026543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91486" y="1026542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29796" y="1414731"/>
              <a:ext cx="0" cy="241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flipV="1">
              <a:off x="3321170" y="1414731"/>
              <a:ext cx="1483743" cy="241541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4321" y="1414731"/>
              <a:ext cx="0" cy="47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>
              <a:off x="2787651" y="1414734"/>
              <a:ext cx="2456671" cy="471217"/>
            </a:xfrm>
            <a:prstGeom prst="bentConnector3">
              <a:avLst>
                <a:gd name="adj1" fmla="val 1000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546309" y="1304092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请求连接端口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</a:p>
            <a:p>
              <a:pPr algn="ctr"/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源端口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46308" y="1876947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目的端口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源源端口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66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195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王语乔</dc:creator>
  <cp:lastModifiedBy>王语乔</cp:lastModifiedBy>
  <cp:revision>13</cp:revision>
  <dcterms:created xsi:type="dcterms:W3CDTF">2018-01-05T01:17:49Z</dcterms:created>
  <dcterms:modified xsi:type="dcterms:W3CDTF">2018-01-24T03:41:00Z</dcterms:modified>
</cp:coreProperties>
</file>