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8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0F1F-D865-4EB8-ACA1-7F3D21CD77A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1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979092" y="1268000"/>
            <a:ext cx="3135348" cy="1488233"/>
            <a:chOff x="979092" y="1268000"/>
            <a:chExt cx="3135348" cy="1488233"/>
          </a:xfrm>
        </p:grpSpPr>
        <p:grpSp>
          <p:nvGrpSpPr>
            <p:cNvPr id="22" name="组合 21"/>
            <p:cNvGrpSpPr/>
            <p:nvPr/>
          </p:nvGrpSpPr>
          <p:grpSpPr>
            <a:xfrm>
              <a:off x="979092" y="1268000"/>
              <a:ext cx="3135348" cy="1488233"/>
              <a:chOff x="979092" y="1268000"/>
              <a:chExt cx="3135348" cy="148823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092" y="1346723"/>
                <a:ext cx="705102" cy="705102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2621" y="1346723"/>
                <a:ext cx="626696" cy="62669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7744" y="1346723"/>
                <a:ext cx="626696" cy="626696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5" y="2129537"/>
                <a:ext cx="626696" cy="626696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1705910" y="2344469"/>
                <a:ext cx="50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结果页面</a:t>
                </a:r>
                <a:endParaRPr lang="zh-CN" altLang="en-US" sz="9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00901" y="1917557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浏览器</a:t>
                </a:r>
                <a:endParaRPr lang="zh-CN" altLang="en-US" sz="9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645925" y="1730180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页面请求</a:t>
                </a:r>
                <a:endParaRPr lang="zh-CN" altLang="en-US" sz="9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804780" y="1860319"/>
                <a:ext cx="77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原样插入到包含页面</a:t>
                </a:r>
                <a:endParaRPr lang="zh-CN" altLang="en-US" sz="9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862789" y="1268000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包含</a:t>
                </a:r>
                <a:endParaRPr lang="zh-CN" altLang="en-US" sz="9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05137" y="1591680"/>
                <a:ext cx="609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 smtClean="0"/>
                  <a:t>被包含文件</a:t>
                </a:r>
                <a:endParaRPr lang="zh-CN" altLang="en-US" sz="900" dirty="0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1684194" y="1699274"/>
                <a:ext cx="6843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2862789" y="1582804"/>
                <a:ext cx="6843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2862789" y="1776346"/>
                <a:ext cx="684356" cy="0"/>
              </a:xfrm>
              <a:prstGeom prst="straightConnector1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289143" y="1388644"/>
                <a:ext cx="609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 smtClean="0"/>
                  <a:t>包含</a:t>
                </a:r>
                <a:r>
                  <a:rPr lang="en-US" altLang="zh-CN" sz="800" dirty="0" smtClean="0"/>
                  <a:t>include</a:t>
                </a:r>
                <a:r>
                  <a:rPr lang="zh-CN" altLang="en-US" sz="800" dirty="0" smtClean="0"/>
                  <a:t>指令的</a:t>
                </a:r>
                <a:r>
                  <a:rPr lang="en-US" altLang="zh-CN" sz="800" dirty="0" smtClean="0"/>
                  <a:t>JSP</a:t>
                </a:r>
                <a:r>
                  <a:rPr lang="zh-CN" altLang="en-US" sz="800" dirty="0" smtClean="0"/>
                  <a:t>页面</a:t>
                </a:r>
                <a:endParaRPr lang="zh-CN" altLang="en-US" sz="800" dirty="0"/>
              </a:p>
            </p:txBody>
          </p:sp>
          <p:cxnSp>
            <p:nvCxnSpPr>
              <p:cNvPr id="19" name="肘形连接符 18"/>
              <p:cNvCxnSpPr>
                <a:stCxn id="17" idx="2"/>
                <a:endCxn id="6" idx="3"/>
              </p:cNvCxnSpPr>
              <p:nvPr/>
            </p:nvCxnSpPr>
            <p:spPr>
              <a:xfrm rot="5400000">
                <a:off x="2198475" y="2047565"/>
                <a:ext cx="469466" cy="32117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>
                <a:stCxn id="6" idx="1"/>
                <a:endCxn id="8" idx="2"/>
              </p:cNvCxnSpPr>
              <p:nvPr/>
            </p:nvCxnSpPr>
            <p:spPr>
              <a:xfrm rot="10800000">
                <a:off x="1331643" y="2148389"/>
                <a:ext cx="314282" cy="294496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2577920" y="2219490"/>
              <a:ext cx="679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编译执行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56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79092" y="1268000"/>
            <a:ext cx="3986428" cy="1488233"/>
            <a:chOff x="979092" y="1268000"/>
            <a:chExt cx="3986428" cy="14882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621" y="1346723"/>
              <a:ext cx="626696" cy="6266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744" y="1346723"/>
              <a:ext cx="626696" cy="62669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5" y="2129537"/>
              <a:ext cx="626696" cy="62669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705910" y="2344469"/>
              <a:ext cx="50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结果页面</a:t>
              </a:r>
              <a:endParaRPr lang="zh-CN" altLang="en-US" sz="9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浏览器</a:t>
              </a:r>
              <a:endParaRPr lang="zh-CN" altLang="en-US" sz="9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5925" y="1730180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页面请求</a:t>
              </a:r>
              <a:endParaRPr lang="zh-CN" altLang="en-US" sz="9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52018" y="2189903"/>
              <a:ext cx="77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插入到包含页面</a:t>
              </a:r>
              <a:endParaRPr lang="zh-CN" altLang="en-US" sz="9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62789" y="1268000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包含</a:t>
              </a:r>
              <a:endParaRPr lang="zh-CN" altLang="en-US" sz="9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5137" y="1591680"/>
              <a:ext cx="60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被包含文件</a:t>
              </a:r>
              <a:endParaRPr lang="zh-CN" altLang="en-US" sz="9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684194" y="169927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862789" y="158280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0" idx="3"/>
            </p:cNvCxnSpPr>
            <p:nvPr/>
          </p:nvCxnSpPr>
          <p:spPr>
            <a:xfrm>
              <a:off x="2862789" y="1776346"/>
              <a:ext cx="566731" cy="598223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212635" y="1388644"/>
              <a:ext cx="799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 smtClean="0"/>
                <a:t>包含</a:t>
              </a:r>
              <a:r>
                <a:rPr lang="en-US" altLang="zh-CN" sz="800" dirty="0" smtClean="0"/>
                <a:t>&lt;</a:t>
              </a:r>
              <a:r>
                <a:rPr lang="en-US" altLang="zh-CN" sz="800" dirty="0" err="1" smtClean="0"/>
                <a:t>jsp:include</a:t>
              </a:r>
              <a:r>
                <a:rPr lang="en-US" altLang="zh-CN" sz="800" dirty="0" smtClean="0"/>
                <a:t>&gt;</a:t>
              </a:r>
              <a:r>
                <a:rPr lang="zh-CN" altLang="en-US" sz="800" dirty="0" smtClean="0"/>
                <a:t>标识的</a:t>
              </a:r>
              <a:r>
                <a:rPr lang="en-US" altLang="zh-CN" sz="800" dirty="0" smtClean="0"/>
                <a:t>JSP</a:t>
              </a:r>
              <a:r>
                <a:rPr lang="zh-CN" altLang="en-US" sz="800" dirty="0" smtClean="0"/>
                <a:t>页面</a:t>
              </a:r>
              <a:endParaRPr lang="zh-CN" altLang="en-US" sz="800" dirty="0"/>
            </a:p>
          </p:txBody>
        </p:sp>
        <p:cxnSp>
          <p:nvCxnSpPr>
            <p:cNvPr id="19" name="肘形连接符 18"/>
            <p:cNvCxnSpPr>
              <a:stCxn id="17" idx="2"/>
              <a:endCxn id="6" idx="3"/>
            </p:cNvCxnSpPr>
            <p:nvPr/>
          </p:nvCxnSpPr>
          <p:spPr>
            <a:xfrm rot="5400000">
              <a:off x="2198475" y="2047565"/>
              <a:ext cx="469466" cy="32117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6" idx="1"/>
              <a:endCxn id="8" idx="2"/>
            </p:cNvCxnSpPr>
            <p:nvPr/>
          </p:nvCxnSpPr>
          <p:spPr>
            <a:xfrm rot="10800000">
              <a:off x="1331643" y="2148389"/>
              <a:ext cx="314282" cy="29449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286070" y="1939328"/>
              <a:ext cx="679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编译执行</a:t>
              </a:r>
              <a:endParaRPr lang="zh-CN" altLang="en-US" sz="9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3390899" y="2229651"/>
              <a:ext cx="688753" cy="213234"/>
            </a:xfrm>
            <a:prstGeom prst="rect">
              <a:avLst/>
            </a:prstGeom>
            <a:solidFill>
              <a:srgbClr val="90CA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</a:rPr>
                <a:t>返回结果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肘形连接符 25"/>
            <p:cNvCxnSpPr>
              <a:stCxn id="12" idx="3"/>
              <a:endCxn id="2" idx="3"/>
            </p:cNvCxnSpPr>
            <p:nvPr/>
          </p:nvCxnSpPr>
          <p:spPr>
            <a:xfrm flipH="1">
              <a:off x="4079652" y="1776346"/>
              <a:ext cx="34788" cy="559922"/>
            </a:xfrm>
            <a:prstGeom prst="bentConnector3">
              <a:avLst>
                <a:gd name="adj1" fmla="val -6571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7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79092" y="1305775"/>
            <a:ext cx="3135348" cy="1243727"/>
            <a:chOff x="979092" y="1305775"/>
            <a:chExt cx="3135348" cy="124372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621" y="1346723"/>
              <a:ext cx="626696" cy="6266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744" y="1346723"/>
              <a:ext cx="626696" cy="62669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浏览器</a:t>
              </a:r>
              <a:endParaRPr lang="zh-CN" altLang="en-US" sz="9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62385" y="1455304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页面请求</a:t>
              </a:r>
              <a:endParaRPr lang="zh-CN" altLang="en-US" sz="9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62789" y="1455304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请求转发</a:t>
              </a:r>
              <a:endParaRPr lang="zh-CN" altLang="en-US" sz="9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5137" y="1591680"/>
              <a:ext cx="60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/>
                <a:t>目标页面</a:t>
              </a:r>
              <a:endParaRPr lang="zh-CN" altLang="en-US" sz="9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684194" y="169927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851353" y="1727200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169702" y="1305775"/>
              <a:ext cx="832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 smtClean="0"/>
                <a:t>包含</a:t>
              </a:r>
              <a:r>
                <a:rPr lang="en-US" altLang="zh-CN" sz="800" dirty="0" smtClean="0"/>
                <a:t>&lt;</a:t>
              </a:r>
              <a:r>
                <a:rPr lang="en-US" altLang="zh-CN" sz="800" dirty="0" err="1" smtClean="0"/>
                <a:t>jsp:forward</a:t>
              </a:r>
              <a:r>
                <a:rPr lang="en-US" altLang="zh-CN" sz="800" dirty="0" smtClean="0"/>
                <a:t>&gt;</a:t>
              </a:r>
              <a:r>
                <a:rPr lang="zh-CN" altLang="en-US" sz="800" dirty="0" smtClean="0"/>
                <a:t>标识的</a:t>
              </a:r>
              <a:r>
                <a:rPr lang="en-US" altLang="zh-CN" sz="800" dirty="0" smtClean="0"/>
                <a:t>JSP</a:t>
              </a:r>
              <a:r>
                <a:rPr lang="zh-CN" altLang="en-US" sz="800" dirty="0" smtClean="0"/>
                <a:t>页面</a:t>
              </a:r>
              <a:endParaRPr lang="zh-CN" altLang="en-US" sz="800" dirty="0"/>
            </a:p>
          </p:txBody>
        </p:sp>
        <p:cxnSp>
          <p:nvCxnSpPr>
            <p:cNvPr id="19" name="肘形连接符 18"/>
            <p:cNvCxnSpPr>
              <a:stCxn id="12" idx="2"/>
              <a:endCxn id="25" idx="3"/>
            </p:cNvCxnSpPr>
            <p:nvPr/>
          </p:nvCxnSpPr>
          <p:spPr>
            <a:xfrm rot="5400000">
              <a:off x="3027448" y="1660543"/>
              <a:ext cx="481873" cy="108281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25" idx="1"/>
              <a:endCxn id="8" idx="2"/>
            </p:cNvCxnSpPr>
            <p:nvPr/>
          </p:nvCxnSpPr>
          <p:spPr>
            <a:xfrm rot="10800000">
              <a:off x="1331643" y="2148389"/>
              <a:ext cx="706582" cy="29449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038225" y="2336268"/>
              <a:ext cx="688753" cy="213234"/>
            </a:xfrm>
            <a:prstGeom prst="rect">
              <a:avLst/>
            </a:prstGeom>
            <a:solidFill>
              <a:srgbClr val="90CA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</a:rPr>
                <a:t>返回结果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26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64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王语乔</dc:creator>
  <cp:lastModifiedBy>王语乔</cp:lastModifiedBy>
  <cp:revision>4</cp:revision>
  <dcterms:created xsi:type="dcterms:W3CDTF">2018-01-05T01:17:49Z</dcterms:created>
  <dcterms:modified xsi:type="dcterms:W3CDTF">2018-01-05T13:27:42Z</dcterms:modified>
</cp:coreProperties>
</file>