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60" r:id="rId13"/>
    <p:sldId id="261" r:id="rId14"/>
    <p:sldId id="264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372" y="27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8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6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0F1F-D865-4EB8-ACA1-7F3D21CD77A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7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1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3AE7ADAB-174F-456D-B449-2ECB981F81AB}"/>
              </a:ext>
            </a:extLst>
          </p:cNvPr>
          <p:cNvGrpSpPr/>
          <p:nvPr/>
        </p:nvGrpSpPr>
        <p:grpSpPr>
          <a:xfrm>
            <a:off x="979092" y="1099349"/>
            <a:ext cx="4243977" cy="1170550"/>
            <a:chOff x="979092" y="1099349"/>
            <a:chExt cx="4243977" cy="117055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E1401E-1310-4424-B8A8-D1067974A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BC03F3-C090-404F-91F5-9D7A2A7D3B53}"/>
                </a:ext>
              </a:extLst>
            </p:cNvPr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客户端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4EA7F60-C82C-4314-B9CF-E9A1AA888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401" y="1449955"/>
              <a:ext cx="502948" cy="50294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61727E-4128-43E1-B8F5-B2EECD4AA7CB}"/>
                </a:ext>
              </a:extLst>
            </p:cNvPr>
            <p:cNvSpPr txBox="1"/>
            <p:nvPr/>
          </p:nvSpPr>
          <p:spPr>
            <a:xfrm>
              <a:off x="4440605" y="1952903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数据库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CFA4CBD-0C12-4154-9CEC-ABF716BBB593}"/>
                </a:ext>
              </a:extLst>
            </p:cNvPr>
            <p:cNvSpPr/>
            <p:nvPr/>
          </p:nvSpPr>
          <p:spPr>
            <a:xfrm>
              <a:off x="2139933" y="1099349"/>
              <a:ext cx="2125680" cy="11705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F6B0061-6D35-4F88-8577-B228D620B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490" y="1837351"/>
              <a:ext cx="4435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1B18E7-805E-4E13-96F4-329F0D727FD5}"/>
                </a:ext>
              </a:extLst>
            </p:cNvPr>
            <p:cNvSpPr/>
            <p:nvPr/>
          </p:nvSpPr>
          <p:spPr>
            <a:xfrm>
              <a:off x="2362416" y="1929073"/>
              <a:ext cx="819150" cy="27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Servlet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控制层</a:t>
              </a:r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E4DE9C-F80E-4C7E-9A86-337EF9A91305}"/>
                </a:ext>
              </a:extLst>
            </p:cNvPr>
            <p:cNvCxnSpPr>
              <a:cxnSpLocks/>
            </p:cNvCxnSpPr>
            <p:nvPr/>
          </p:nvCxnSpPr>
          <p:spPr>
            <a:xfrm>
              <a:off x="1634490" y="1563415"/>
              <a:ext cx="459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353E919-D1C2-45BC-A25F-1D3BE893B955}"/>
                </a:ext>
              </a:extLst>
            </p:cNvPr>
            <p:cNvSpPr/>
            <p:nvPr/>
          </p:nvSpPr>
          <p:spPr>
            <a:xfrm>
              <a:off x="3334254" y="1563415"/>
              <a:ext cx="819150" cy="27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JavaBean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模型层</a:t>
              </a:r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B1C3E9-286A-450D-8F90-93164EB61933}"/>
                </a:ext>
              </a:extLst>
            </p:cNvPr>
            <p:cNvSpPr/>
            <p:nvPr/>
          </p:nvSpPr>
          <p:spPr>
            <a:xfrm>
              <a:off x="2362416" y="1275354"/>
              <a:ext cx="819150" cy="27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JSP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页面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视图层</a:t>
              </a:r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0B09192-9DEA-4D2A-B84F-9E533F566978}"/>
                </a:ext>
              </a:extLst>
            </p:cNvPr>
            <p:cNvCxnSpPr>
              <a:stCxn id="25" idx="2"/>
              <a:endCxn id="20" idx="0"/>
            </p:cNvCxnSpPr>
            <p:nvPr/>
          </p:nvCxnSpPr>
          <p:spPr>
            <a:xfrm>
              <a:off x="2771991" y="1551381"/>
              <a:ext cx="0" cy="3776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C985A48-CCE3-4C77-96BC-E60E8ECBA537}"/>
                </a:ext>
              </a:extLst>
            </p:cNvPr>
            <p:cNvCxnSpPr>
              <a:stCxn id="20" idx="3"/>
              <a:endCxn id="23" idx="1"/>
            </p:cNvCxnSpPr>
            <p:nvPr/>
          </p:nvCxnSpPr>
          <p:spPr>
            <a:xfrm flipV="1">
              <a:off x="3181566" y="1701429"/>
              <a:ext cx="152688" cy="3656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D2249EE-D128-4C2D-889D-992BF39F80A6}"/>
                </a:ext>
              </a:extLst>
            </p:cNvPr>
            <p:cNvCxnSpPr>
              <a:stCxn id="23" idx="3"/>
              <a:endCxn id="8" idx="1"/>
            </p:cNvCxnSpPr>
            <p:nvPr/>
          </p:nvCxnSpPr>
          <p:spPr>
            <a:xfrm>
              <a:off x="4153404" y="1701429"/>
              <a:ext cx="4229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44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36E540E-0BD7-4878-A093-74D802DAA50F}"/>
              </a:ext>
            </a:extLst>
          </p:cNvPr>
          <p:cNvGrpSpPr/>
          <p:nvPr/>
        </p:nvGrpSpPr>
        <p:grpSpPr>
          <a:xfrm>
            <a:off x="1856818" y="669924"/>
            <a:ext cx="3678875" cy="1857866"/>
            <a:chOff x="1856818" y="669924"/>
            <a:chExt cx="3678875" cy="185786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BC03F3-C090-404F-91F5-9D7A2A7D3B53}"/>
                </a:ext>
              </a:extLst>
            </p:cNvPr>
            <p:cNvSpPr txBox="1"/>
            <p:nvPr/>
          </p:nvSpPr>
          <p:spPr>
            <a:xfrm>
              <a:off x="1856818" y="1257783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浏览器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EC0917-8254-4E4E-BA3C-16A9B674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981" y="693054"/>
              <a:ext cx="536275" cy="53627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13B1A2-B687-4638-A836-6BCC6292683F}"/>
                </a:ext>
              </a:extLst>
            </p:cNvPr>
            <p:cNvSpPr txBox="1"/>
            <p:nvPr/>
          </p:nvSpPr>
          <p:spPr>
            <a:xfrm>
              <a:off x="4734886" y="1151813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Web</a:t>
              </a:r>
              <a:r>
                <a:rPr lang="zh-CN" altLang="en-US" sz="900" dirty="0"/>
                <a:t>服务器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72BD5F-DDF7-4B1C-A098-4F8009CCDF0F}"/>
                </a:ext>
              </a:extLst>
            </p:cNvPr>
            <p:cNvSpPr/>
            <p:nvPr/>
          </p:nvSpPr>
          <p:spPr>
            <a:xfrm>
              <a:off x="3457575" y="669924"/>
              <a:ext cx="487653" cy="17959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Ajax</a:t>
              </a:r>
            </a:p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引擎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E0C6C1-3F43-44D4-9DFA-18B499F21599}"/>
                </a:ext>
              </a:extLst>
            </p:cNvPr>
            <p:cNvSpPr/>
            <p:nvPr/>
          </p:nvSpPr>
          <p:spPr>
            <a:xfrm>
              <a:off x="4716543" y="2266424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处理完成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F6B0061-6D35-4F88-8577-B228D620B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680" y="2351181"/>
              <a:ext cx="1049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151BCE5-9347-45EE-A3F1-D0CB1F1D8F05}"/>
                </a:ext>
              </a:extLst>
            </p:cNvPr>
            <p:cNvSpPr txBox="1"/>
            <p:nvPr/>
          </p:nvSpPr>
          <p:spPr>
            <a:xfrm>
              <a:off x="4005099" y="1725988"/>
              <a:ext cx="9103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监视中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086650-5B14-45BD-8C19-BF9828A4AA35}"/>
                </a:ext>
              </a:extLst>
            </p:cNvPr>
            <p:cNvCxnSpPr>
              <a:cxnSpLocks/>
            </p:cNvCxnSpPr>
            <p:nvPr/>
          </p:nvCxnSpPr>
          <p:spPr>
            <a:xfrm>
              <a:off x="3989294" y="1044984"/>
              <a:ext cx="7540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E4DE9C-F80E-4C7E-9A86-337EF9A91305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62" y="1044984"/>
              <a:ext cx="952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802E36F-F72B-4F4E-AFB8-09D864D10342}"/>
                </a:ext>
              </a:extLst>
            </p:cNvPr>
            <p:cNvCxnSpPr>
              <a:cxnSpLocks/>
            </p:cNvCxnSpPr>
            <p:nvPr/>
          </p:nvCxnSpPr>
          <p:spPr>
            <a:xfrm>
              <a:off x="4185658" y="1717569"/>
              <a:ext cx="5492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831AC2-06F1-4259-BBBF-4F2248104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733" y="770130"/>
              <a:ext cx="487653" cy="487653"/>
            </a:xfrm>
            <a:prstGeom prst="rect">
              <a:avLst/>
            </a:prstGeom>
          </p:spPr>
        </p:pic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414858-9392-49EE-9B07-FF21C375EA11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126118" y="1382645"/>
              <a:ext cx="0" cy="88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5814145-FCF7-482D-B347-9270E030B5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3911160" y="2352149"/>
              <a:ext cx="8053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0013E67-AA70-454C-9AEC-4EEAA2F20925}"/>
                </a:ext>
              </a:extLst>
            </p:cNvPr>
            <p:cNvGrpSpPr/>
            <p:nvPr/>
          </p:nvGrpSpPr>
          <p:grpSpPr>
            <a:xfrm>
              <a:off x="1856818" y="1901094"/>
              <a:ext cx="626696" cy="626696"/>
              <a:chOff x="1852566" y="1429904"/>
              <a:chExt cx="626696" cy="626696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CC40620E-0776-4D73-A7F5-96A3E3437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566" y="1429904"/>
                <a:ext cx="626696" cy="626696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61727E-4128-43E1-B8F5-B2EECD4AA7CB}"/>
                  </a:ext>
                </a:extLst>
              </p:cNvPr>
              <p:cNvSpPr txBox="1"/>
              <p:nvPr/>
            </p:nvSpPr>
            <p:spPr>
              <a:xfrm>
                <a:off x="1885082" y="1498974"/>
                <a:ext cx="57241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/>
                  <a:t>XML</a:t>
                </a:r>
                <a:r>
                  <a:rPr lang="zh-CN" altLang="en-US" sz="900" dirty="0"/>
                  <a:t>或字符串数据</a:t>
                </a: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706E273-4A39-41A7-B70C-1D36E4C9C342}"/>
                </a:ext>
              </a:extLst>
            </p:cNvPr>
            <p:cNvCxnSpPr>
              <a:stCxn id="33" idx="0"/>
              <a:endCxn id="3" idx="2"/>
            </p:cNvCxnSpPr>
            <p:nvPr/>
          </p:nvCxnSpPr>
          <p:spPr>
            <a:xfrm flipV="1">
              <a:off x="2170166" y="1488615"/>
              <a:ext cx="17394" cy="412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00A7AEF-8520-48D8-B064-401EC19E301A}"/>
                </a:ext>
              </a:extLst>
            </p:cNvPr>
            <p:cNvSpPr txBox="1"/>
            <p:nvPr/>
          </p:nvSpPr>
          <p:spPr>
            <a:xfrm>
              <a:off x="2483514" y="699177"/>
              <a:ext cx="91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向服务器发送</a:t>
              </a:r>
              <a:r>
                <a:rPr lang="en-US" altLang="zh-CN" sz="900" dirty="0"/>
                <a:t>HTTP</a:t>
              </a:r>
              <a:r>
                <a:rPr lang="zh-CN" altLang="en-US" sz="900" dirty="0"/>
                <a:t>请求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96F186E-E167-4A7F-B28F-DF89FD85FCD4}"/>
                </a:ext>
              </a:extLst>
            </p:cNvPr>
            <p:cNvSpPr txBox="1"/>
            <p:nvPr/>
          </p:nvSpPr>
          <p:spPr>
            <a:xfrm>
              <a:off x="5052060" y="1635768"/>
              <a:ext cx="46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处理数据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38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445" y="819508"/>
            <a:ext cx="940280" cy="29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3" name="矩形 2"/>
          <p:cNvSpPr/>
          <p:nvPr/>
        </p:nvSpPr>
        <p:spPr>
          <a:xfrm>
            <a:off x="1190445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4" name="矩形 3"/>
          <p:cNvSpPr/>
          <p:nvPr/>
        </p:nvSpPr>
        <p:spPr>
          <a:xfrm>
            <a:off x="1190445" y="1414732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</p:txBody>
      </p:sp>
      <p:sp>
        <p:nvSpPr>
          <p:cNvPr id="5" name="矩形 4"/>
          <p:cNvSpPr/>
          <p:nvPr/>
        </p:nvSpPr>
        <p:spPr>
          <a:xfrm>
            <a:off x="1190445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网络访问层</a:t>
            </a:r>
          </a:p>
        </p:txBody>
      </p:sp>
      <p:sp>
        <p:nvSpPr>
          <p:cNvPr id="7" name="矩形 6"/>
          <p:cNvSpPr/>
          <p:nvPr/>
        </p:nvSpPr>
        <p:spPr>
          <a:xfrm>
            <a:off x="2826588" y="8108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会话层</a:t>
            </a:r>
          </a:p>
        </p:txBody>
      </p:sp>
      <p:sp>
        <p:nvSpPr>
          <p:cNvPr id="8" name="矩形 7"/>
          <p:cNvSpPr/>
          <p:nvPr/>
        </p:nvSpPr>
        <p:spPr>
          <a:xfrm>
            <a:off x="2826588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9" name="矩形 8"/>
          <p:cNvSpPr/>
          <p:nvPr/>
        </p:nvSpPr>
        <p:spPr>
          <a:xfrm>
            <a:off x="2826588" y="141473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10" name="矩形 9"/>
          <p:cNvSpPr/>
          <p:nvPr/>
        </p:nvSpPr>
        <p:spPr>
          <a:xfrm>
            <a:off x="2826588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</a:p>
        </p:txBody>
      </p:sp>
      <p:sp>
        <p:nvSpPr>
          <p:cNvPr id="11" name="矩形 10"/>
          <p:cNvSpPr/>
          <p:nvPr/>
        </p:nvSpPr>
        <p:spPr>
          <a:xfrm>
            <a:off x="2826588" y="517584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</a:p>
        </p:txBody>
      </p:sp>
      <p:sp>
        <p:nvSpPr>
          <p:cNvPr id="12" name="矩形 11"/>
          <p:cNvSpPr/>
          <p:nvPr/>
        </p:nvSpPr>
        <p:spPr>
          <a:xfrm>
            <a:off x="2826588" y="215659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13" name="矩形 12"/>
          <p:cNvSpPr/>
          <p:nvPr/>
        </p:nvSpPr>
        <p:spPr>
          <a:xfrm>
            <a:off x="2826588" y="20185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766868" y="3302042"/>
            <a:ext cx="3269412" cy="1551756"/>
            <a:chOff x="3766868" y="3302042"/>
            <a:chExt cx="3269412" cy="1551756"/>
          </a:xfrm>
        </p:grpSpPr>
        <p:sp>
          <p:nvSpPr>
            <p:cNvPr id="15" name="矩形 14"/>
            <p:cNvSpPr/>
            <p:nvPr/>
          </p:nvSpPr>
          <p:spPr>
            <a:xfrm>
              <a:off x="6096000" y="3654723"/>
              <a:ext cx="940280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394802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249947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096000" y="455187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893388" y="3654723"/>
              <a:ext cx="531963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25352" y="3654723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93387" y="3302042"/>
              <a:ext cx="531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893387" y="3956648"/>
              <a:ext cx="833889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27276" y="3956708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93386" y="4258573"/>
              <a:ext cx="1135814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29200" y="4258573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93386" y="4551872"/>
              <a:ext cx="1437738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31124" y="4551872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374435" y="3674414"/>
              <a:ext cx="5172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报头</a:t>
              </a:r>
            </a:p>
          </p:txBody>
        </p:sp>
        <p:cxnSp>
          <p:nvCxnSpPr>
            <p:cNvPr id="30" name="直接箭头连接符 29"/>
            <p:cNvCxnSpPr>
              <a:stCxn id="28" idx="1"/>
            </p:cNvCxnSpPr>
            <p:nvPr/>
          </p:nvCxnSpPr>
          <p:spPr>
            <a:xfrm flipH="1">
              <a:off x="4781550" y="3801372"/>
              <a:ext cx="5928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2"/>
            </p:cNvCxnSpPr>
            <p:nvPr/>
          </p:nvCxnSpPr>
          <p:spPr>
            <a:xfrm flipH="1">
              <a:off x="5633047" y="3928330"/>
              <a:ext cx="1" cy="548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766868" y="3654723"/>
              <a:ext cx="0" cy="11990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64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90445" y="215659"/>
            <a:ext cx="2576423" cy="2104849"/>
            <a:chOff x="1190445" y="215659"/>
            <a:chExt cx="2576423" cy="2104849"/>
          </a:xfrm>
        </p:grpSpPr>
        <p:sp>
          <p:nvSpPr>
            <p:cNvPr id="2" name="矩形 1"/>
            <p:cNvSpPr/>
            <p:nvPr/>
          </p:nvSpPr>
          <p:spPr>
            <a:xfrm>
              <a:off x="1190445" y="215660"/>
              <a:ext cx="940280" cy="897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190445" y="1112808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190445" y="1414732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90445" y="1716658"/>
              <a:ext cx="940280" cy="60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826588" y="81088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826588" y="1112808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826588" y="141473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826588" y="1716658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826588" y="517584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26588" y="215659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826588" y="201858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41145" y="2259979"/>
            <a:ext cx="3714103" cy="961990"/>
            <a:chOff x="6141145" y="2259979"/>
            <a:chExt cx="3714103" cy="961990"/>
          </a:xfrm>
        </p:grpSpPr>
        <p:sp>
          <p:nvSpPr>
            <p:cNvPr id="19" name="矩形 18"/>
            <p:cNvSpPr/>
            <p:nvPr/>
          </p:nvSpPr>
          <p:spPr>
            <a:xfrm>
              <a:off x="6141145" y="2618120"/>
              <a:ext cx="940280" cy="60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429068" y="2618119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29068" y="2920044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914968" y="2259979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介质访问控制子层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914968" y="2561904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逻辑链路控制子层</a:t>
              </a:r>
            </a:p>
          </p:txBody>
        </p:sp>
        <p:cxnSp>
          <p:nvCxnSpPr>
            <p:cNvPr id="29" name="肘形连接符 28"/>
            <p:cNvCxnSpPr>
              <a:stCxn id="27" idx="1"/>
              <a:endCxn id="23" idx="3"/>
            </p:cNvCxnSpPr>
            <p:nvPr/>
          </p:nvCxnSpPr>
          <p:spPr>
            <a:xfrm rot="10800000" flipV="1">
              <a:off x="8369348" y="2410942"/>
              <a:ext cx="545620" cy="3581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43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445" y="215660"/>
            <a:ext cx="940280" cy="897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3" name="矩形 2"/>
          <p:cNvSpPr/>
          <p:nvPr/>
        </p:nvSpPr>
        <p:spPr>
          <a:xfrm>
            <a:off x="1190445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4" name="矩形 3"/>
          <p:cNvSpPr/>
          <p:nvPr/>
        </p:nvSpPr>
        <p:spPr>
          <a:xfrm>
            <a:off x="1190445" y="1414732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</p:txBody>
      </p:sp>
      <p:sp>
        <p:nvSpPr>
          <p:cNvPr id="5" name="矩形 4"/>
          <p:cNvSpPr/>
          <p:nvPr/>
        </p:nvSpPr>
        <p:spPr>
          <a:xfrm>
            <a:off x="1190445" y="1716658"/>
            <a:ext cx="940280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网络访问层</a:t>
            </a:r>
          </a:p>
        </p:txBody>
      </p:sp>
      <p:sp>
        <p:nvSpPr>
          <p:cNvPr id="7" name="矩形 6"/>
          <p:cNvSpPr/>
          <p:nvPr/>
        </p:nvSpPr>
        <p:spPr>
          <a:xfrm>
            <a:off x="2826588" y="8108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会话层</a:t>
            </a:r>
          </a:p>
        </p:txBody>
      </p:sp>
      <p:sp>
        <p:nvSpPr>
          <p:cNvPr id="8" name="矩形 7"/>
          <p:cNvSpPr/>
          <p:nvPr/>
        </p:nvSpPr>
        <p:spPr>
          <a:xfrm>
            <a:off x="2826588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9" name="矩形 8"/>
          <p:cNvSpPr/>
          <p:nvPr/>
        </p:nvSpPr>
        <p:spPr>
          <a:xfrm>
            <a:off x="2826588" y="141473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10" name="矩形 9"/>
          <p:cNvSpPr/>
          <p:nvPr/>
        </p:nvSpPr>
        <p:spPr>
          <a:xfrm>
            <a:off x="2826588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</a:p>
        </p:txBody>
      </p:sp>
      <p:sp>
        <p:nvSpPr>
          <p:cNvPr id="11" name="矩形 10"/>
          <p:cNvSpPr/>
          <p:nvPr/>
        </p:nvSpPr>
        <p:spPr>
          <a:xfrm>
            <a:off x="2826588" y="517584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</a:p>
        </p:txBody>
      </p:sp>
      <p:sp>
        <p:nvSpPr>
          <p:cNvPr id="12" name="矩形 11"/>
          <p:cNvSpPr/>
          <p:nvPr/>
        </p:nvSpPr>
        <p:spPr>
          <a:xfrm>
            <a:off x="2826588" y="215659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13" name="矩形 12"/>
          <p:cNvSpPr/>
          <p:nvPr/>
        </p:nvSpPr>
        <p:spPr>
          <a:xfrm>
            <a:off x="2826588" y="20185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725726" y="3436188"/>
            <a:ext cx="1892062" cy="1360100"/>
            <a:chOff x="6725726" y="3436188"/>
            <a:chExt cx="1892062" cy="1360100"/>
          </a:xfrm>
        </p:grpSpPr>
        <p:sp>
          <p:nvSpPr>
            <p:cNvPr id="21" name="矩形 20"/>
            <p:cNvSpPr/>
            <p:nvPr/>
          </p:nvSpPr>
          <p:spPr>
            <a:xfrm>
              <a:off x="6725726" y="3436188"/>
              <a:ext cx="1892061" cy="477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453223" y="3913517"/>
              <a:ext cx="1164565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725727" y="4215441"/>
              <a:ext cx="1892061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725727" y="4517368"/>
              <a:ext cx="1892061" cy="27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725727" y="3913517"/>
              <a:ext cx="727496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7453222" y="3761113"/>
              <a:ext cx="1164565" cy="152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84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445" y="819508"/>
            <a:ext cx="940280" cy="29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3" name="矩形 2"/>
          <p:cNvSpPr/>
          <p:nvPr/>
        </p:nvSpPr>
        <p:spPr>
          <a:xfrm>
            <a:off x="1190445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4" name="矩形 3"/>
          <p:cNvSpPr/>
          <p:nvPr/>
        </p:nvSpPr>
        <p:spPr>
          <a:xfrm>
            <a:off x="1190445" y="1414732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</p:txBody>
      </p:sp>
      <p:sp>
        <p:nvSpPr>
          <p:cNvPr id="5" name="矩形 4"/>
          <p:cNvSpPr/>
          <p:nvPr/>
        </p:nvSpPr>
        <p:spPr>
          <a:xfrm>
            <a:off x="1190445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网络访问层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4143354" y="807164"/>
            <a:ext cx="3899556" cy="4953556"/>
            <a:chOff x="4143354" y="807164"/>
            <a:chExt cx="3899556" cy="4953556"/>
          </a:xfrm>
        </p:grpSpPr>
        <p:sp>
          <p:nvSpPr>
            <p:cNvPr id="31" name="矩形 30"/>
            <p:cNvSpPr/>
            <p:nvPr/>
          </p:nvSpPr>
          <p:spPr>
            <a:xfrm>
              <a:off x="5620540" y="807164"/>
              <a:ext cx="940280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149090" y="1197920"/>
              <a:ext cx="3893820" cy="10374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04360" y="1414732"/>
              <a:ext cx="929640" cy="60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网络服务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625860" y="1414730"/>
              <a:ext cx="929640" cy="60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50590" y="1414730"/>
              <a:ext cx="929640" cy="60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网络应用程序和功能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149090" y="1197920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149090" y="2235390"/>
              <a:ext cx="3893820" cy="8577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149091" y="2235390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995852" y="2489306"/>
              <a:ext cx="929640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307434" y="2492611"/>
              <a:ext cx="929640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5737860" y="2018581"/>
              <a:ext cx="0" cy="470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6431280" y="2000027"/>
              <a:ext cx="0" cy="470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4149090" y="3080333"/>
              <a:ext cx="3893820" cy="8577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149092" y="3080333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995852" y="3229856"/>
              <a:ext cx="2241222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cxnSp>
          <p:nvCxnSpPr>
            <p:cNvPr id="48" name="直接箭头连接符 47"/>
            <p:cNvCxnSpPr>
              <a:stCxn id="40" idx="2"/>
            </p:cNvCxnSpPr>
            <p:nvPr/>
          </p:nvCxnSpPr>
          <p:spPr>
            <a:xfrm>
              <a:off x="5460672" y="2940329"/>
              <a:ext cx="1916" cy="289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02279" y="2940329"/>
              <a:ext cx="0" cy="289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7426620" y="3229856"/>
              <a:ext cx="533411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146222" y="3942834"/>
              <a:ext cx="3893820" cy="1612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43354" y="3947841"/>
              <a:ext cx="85792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5036252" y="40305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188652" y="41829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341052" y="43353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3452" y="44877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物理网络</a:t>
              </a:r>
            </a:p>
          </p:txBody>
        </p:sp>
        <p:cxnSp>
          <p:nvCxnSpPr>
            <p:cNvPr id="60" name="直接箭头连接符 59"/>
            <p:cNvCxnSpPr>
              <a:stCxn id="46" idx="3"/>
              <a:endCxn id="52" idx="1"/>
            </p:cNvCxnSpPr>
            <p:nvPr/>
          </p:nvCxnSpPr>
          <p:spPr>
            <a:xfrm>
              <a:off x="7237074" y="3455368"/>
              <a:ext cx="189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6" idx="2"/>
            </p:cNvCxnSpPr>
            <p:nvPr/>
          </p:nvCxnSpPr>
          <p:spPr>
            <a:xfrm>
              <a:off x="6116463" y="3680879"/>
              <a:ext cx="0" cy="34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>
              <a:endCxn id="52" idx="2"/>
            </p:cNvCxnSpPr>
            <p:nvPr/>
          </p:nvCxnSpPr>
          <p:spPr>
            <a:xfrm rot="5400000" flipH="1" flipV="1">
              <a:off x="7157479" y="3853273"/>
              <a:ext cx="708241" cy="363454"/>
            </a:xfrm>
            <a:prstGeom prst="bentConnector3">
              <a:avLst>
                <a:gd name="adj1" fmla="val -16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8" idx="2"/>
            </p:cNvCxnSpPr>
            <p:nvPr/>
          </p:nvCxnSpPr>
          <p:spPr>
            <a:xfrm>
              <a:off x="6487862" y="5104973"/>
              <a:ext cx="0" cy="6557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1" idx="2"/>
              <a:endCxn id="36" idx="0"/>
            </p:cNvCxnSpPr>
            <p:nvPr/>
          </p:nvCxnSpPr>
          <p:spPr>
            <a:xfrm>
              <a:off x="6090680" y="1100463"/>
              <a:ext cx="0" cy="314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32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622430" y="1026542"/>
            <a:ext cx="2835215" cy="1219737"/>
            <a:chOff x="2622430" y="1026542"/>
            <a:chExt cx="2835215" cy="1219737"/>
          </a:xfrm>
        </p:grpSpPr>
        <p:sp>
          <p:nvSpPr>
            <p:cNvPr id="2" name="矩形 1"/>
            <p:cNvSpPr/>
            <p:nvPr/>
          </p:nvSpPr>
          <p:spPr>
            <a:xfrm>
              <a:off x="2622430" y="1026543"/>
              <a:ext cx="966159" cy="388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491486" y="1026542"/>
              <a:ext cx="966159" cy="388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29796" y="1414731"/>
              <a:ext cx="0" cy="241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flipV="1">
              <a:off x="3321170" y="1414731"/>
              <a:ext cx="1483743" cy="241541"/>
            </a:xfrm>
            <a:prstGeom prst="bentConnector3">
              <a:avLst>
                <a:gd name="adj1" fmla="val 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44321" y="1414731"/>
              <a:ext cx="0" cy="471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>
              <a:off x="2787651" y="1414734"/>
              <a:ext cx="2456671" cy="471217"/>
            </a:xfrm>
            <a:prstGeom prst="bentConnector3">
              <a:avLst>
                <a:gd name="adj1" fmla="val 1000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546309" y="1304092"/>
              <a:ext cx="103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请求连接端口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源端口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2500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546308" y="1876947"/>
              <a:ext cx="103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目的端口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2500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源源端口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66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979092" y="1268000"/>
            <a:ext cx="3135348" cy="1488233"/>
            <a:chOff x="979092" y="1268000"/>
            <a:chExt cx="3135348" cy="1488233"/>
          </a:xfrm>
        </p:grpSpPr>
        <p:grpSp>
          <p:nvGrpSpPr>
            <p:cNvPr id="22" name="组合 21"/>
            <p:cNvGrpSpPr/>
            <p:nvPr/>
          </p:nvGrpSpPr>
          <p:grpSpPr>
            <a:xfrm>
              <a:off x="979092" y="1268000"/>
              <a:ext cx="3135348" cy="1488233"/>
              <a:chOff x="979092" y="1268000"/>
              <a:chExt cx="3135348" cy="148823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092" y="1346723"/>
                <a:ext cx="705102" cy="705102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2621" y="1346723"/>
                <a:ext cx="626696" cy="626696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7744" y="1346723"/>
                <a:ext cx="626696" cy="626696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5" y="2129537"/>
                <a:ext cx="626696" cy="626696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1705910" y="2344469"/>
                <a:ext cx="50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结果页面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00901" y="1917557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浏览器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645925" y="1730180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页面请求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804780" y="1860319"/>
                <a:ext cx="77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原样插入到包含页面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862789" y="1268000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包含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505137" y="1591680"/>
                <a:ext cx="609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被包含文件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1684194" y="1699274"/>
                <a:ext cx="6843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2862789" y="1582804"/>
                <a:ext cx="6843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2862789" y="1776346"/>
                <a:ext cx="684356" cy="0"/>
              </a:xfrm>
              <a:prstGeom prst="straightConnector1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289143" y="1388644"/>
                <a:ext cx="609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/>
                  <a:t>包含</a:t>
                </a:r>
                <a:r>
                  <a:rPr lang="en-US" altLang="zh-CN" sz="800" dirty="0"/>
                  <a:t>include</a:t>
                </a:r>
                <a:r>
                  <a:rPr lang="zh-CN" altLang="en-US" sz="800" dirty="0"/>
                  <a:t>指令的</a:t>
                </a:r>
                <a:r>
                  <a:rPr lang="en-US" altLang="zh-CN" sz="800" dirty="0"/>
                  <a:t>JSP</a:t>
                </a:r>
                <a:r>
                  <a:rPr lang="zh-CN" altLang="en-US" sz="800" dirty="0"/>
                  <a:t>页面</a:t>
                </a:r>
              </a:p>
            </p:txBody>
          </p:sp>
          <p:cxnSp>
            <p:nvCxnSpPr>
              <p:cNvPr id="19" name="肘形连接符 18"/>
              <p:cNvCxnSpPr>
                <a:stCxn id="17" idx="2"/>
                <a:endCxn id="6" idx="3"/>
              </p:cNvCxnSpPr>
              <p:nvPr/>
            </p:nvCxnSpPr>
            <p:spPr>
              <a:xfrm rot="5400000">
                <a:off x="2198475" y="2047565"/>
                <a:ext cx="469466" cy="32117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>
                <a:stCxn id="6" idx="1"/>
                <a:endCxn id="8" idx="2"/>
              </p:cNvCxnSpPr>
              <p:nvPr/>
            </p:nvCxnSpPr>
            <p:spPr>
              <a:xfrm rot="10800000">
                <a:off x="1331643" y="2148389"/>
                <a:ext cx="314282" cy="294496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2577920" y="2219490"/>
              <a:ext cx="679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编译执行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56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79092" y="1268000"/>
            <a:ext cx="3986428" cy="1488233"/>
            <a:chOff x="979092" y="1268000"/>
            <a:chExt cx="3986428" cy="148823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621" y="1346723"/>
              <a:ext cx="626696" cy="6266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744" y="1346723"/>
              <a:ext cx="626696" cy="62669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5" y="2129537"/>
              <a:ext cx="626696" cy="62669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705910" y="2344469"/>
              <a:ext cx="50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结果页面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浏览器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5925" y="1730180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页面请求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52018" y="2189903"/>
              <a:ext cx="77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插入到包含页面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62789" y="1268000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包含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5137" y="1591680"/>
              <a:ext cx="60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被包含文件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684194" y="169927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862789" y="158280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0" idx="3"/>
            </p:cNvCxnSpPr>
            <p:nvPr/>
          </p:nvCxnSpPr>
          <p:spPr>
            <a:xfrm>
              <a:off x="2862789" y="1776346"/>
              <a:ext cx="566731" cy="598223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212635" y="1388644"/>
              <a:ext cx="799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包含</a:t>
              </a:r>
              <a:r>
                <a:rPr lang="en-US" altLang="zh-CN" sz="800" dirty="0"/>
                <a:t>&lt;</a:t>
              </a:r>
              <a:r>
                <a:rPr lang="en-US" altLang="zh-CN" sz="800" dirty="0" err="1"/>
                <a:t>jsp:include</a:t>
              </a:r>
              <a:r>
                <a:rPr lang="en-US" altLang="zh-CN" sz="800" dirty="0"/>
                <a:t>&gt;</a:t>
              </a:r>
              <a:r>
                <a:rPr lang="zh-CN" altLang="en-US" sz="800" dirty="0"/>
                <a:t>标识的</a:t>
              </a:r>
              <a:r>
                <a:rPr lang="en-US" altLang="zh-CN" sz="800" dirty="0"/>
                <a:t>JSP</a:t>
              </a:r>
              <a:r>
                <a:rPr lang="zh-CN" altLang="en-US" sz="800" dirty="0"/>
                <a:t>页面</a:t>
              </a:r>
            </a:p>
          </p:txBody>
        </p:sp>
        <p:cxnSp>
          <p:nvCxnSpPr>
            <p:cNvPr id="19" name="肘形连接符 18"/>
            <p:cNvCxnSpPr>
              <a:stCxn id="17" idx="2"/>
              <a:endCxn id="6" idx="3"/>
            </p:cNvCxnSpPr>
            <p:nvPr/>
          </p:nvCxnSpPr>
          <p:spPr>
            <a:xfrm rot="5400000">
              <a:off x="2198475" y="2047565"/>
              <a:ext cx="469466" cy="32117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6" idx="1"/>
              <a:endCxn id="8" idx="2"/>
            </p:cNvCxnSpPr>
            <p:nvPr/>
          </p:nvCxnSpPr>
          <p:spPr>
            <a:xfrm rot="10800000">
              <a:off x="1331643" y="2148389"/>
              <a:ext cx="314282" cy="29449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286070" y="1939328"/>
              <a:ext cx="679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编译执行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3390899" y="2229651"/>
              <a:ext cx="688753" cy="213234"/>
            </a:xfrm>
            <a:prstGeom prst="rect">
              <a:avLst/>
            </a:prstGeom>
            <a:solidFill>
              <a:srgbClr val="90CA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返回结果</a:t>
              </a:r>
            </a:p>
          </p:txBody>
        </p:sp>
        <p:cxnSp>
          <p:nvCxnSpPr>
            <p:cNvPr id="26" name="肘形连接符 25"/>
            <p:cNvCxnSpPr>
              <a:stCxn id="12" idx="3"/>
              <a:endCxn id="2" idx="3"/>
            </p:cNvCxnSpPr>
            <p:nvPr/>
          </p:nvCxnSpPr>
          <p:spPr>
            <a:xfrm flipH="1">
              <a:off x="4079652" y="1776346"/>
              <a:ext cx="34788" cy="559922"/>
            </a:xfrm>
            <a:prstGeom prst="bentConnector3">
              <a:avLst>
                <a:gd name="adj1" fmla="val -6571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7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2" y="1346723"/>
            <a:ext cx="705102" cy="7051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21" y="1346723"/>
            <a:ext cx="626696" cy="6266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44" y="1346723"/>
            <a:ext cx="626696" cy="6266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0901" y="1917557"/>
            <a:ext cx="66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浏览器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62385" y="1455304"/>
            <a:ext cx="66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页面请求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62789" y="1455304"/>
            <a:ext cx="66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请求转发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05137" y="1591680"/>
            <a:ext cx="6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目标页面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84194" y="1699274"/>
            <a:ext cx="684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51353" y="1727200"/>
            <a:ext cx="684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69702" y="1305775"/>
            <a:ext cx="83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包含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jsp:forward</a:t>
            </a:r>
            <a:r>
              <a:rPr lang="en-US" altLang="zh-CN" sz="800" dirty="0"/>
              <a:t>&gt;</a:t>
            </a:r>
            <a:r>
              <a:rPr lang="zh-CN" altLang="en-US" sz="800" dirty="0"/>
              <a:t>标识的</a:t>
            </a:r>
            <a:r>
              <a:rPr lang="en-US" altLang="zh-CN" sz="800" dirty="0"/>
              <a:t>JSP</a:t>
            </a:r>
            <a:r>
              <a:rPr lang="zh-CN" altLang="en-US" sz="800" dirty="0"/>
              <a:t>页面</a:t>
            </a:r>
          </a:p>
        </p:txBody>
      </p:sp>
      <p:cxnSp>
        <p:nvCxnSpPr>
          <p:cNvPr id="19" name="肘形连接符 18"/>
          <p:cNvCxnSpPr>
            <a:stCxn id="12" idx="2"/>
            <a:endCxn id="25" idx="3"/>
          </p:cNvCxnSpPr>
          <p:nvPr/>
        </p:nvCxnSpPr>
        <p:spPr>
          <a:xfrm rot="5400000">
            <a:off x="3027448" y="1660543"/>
            <a:ext cx="481873" cy="10828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8" idx="2"/>
          </p:cNvCxnSpPr>
          <p:nvPr/>
        </p:nvCxnSpPr>
        <p:spPr>
          <a:xfrm rot="10800000">
            <a:off x="1331643" y="2148389"/>
            <a:ext cx="706582" cy="2944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038225" y="2336268"/>
            <a:ext cx="688753" cy="213234"/>
          </a:xfrm>
          <a:prstGeom prst="rect">
            <a:avLst/>
          </a:prstGeom>
          <a:solidFill>
            <a:srgbClr val="90CA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返回结果</a:t>
            </a:r>
          </a:p>
        </p:txBody>
      </p:sp>
    </p:spTree>
    <p:extLst>
      <p:ext uri="{BB962C8B-B14F-4D97-AF65-F5344CB8AC3E}">
        <p14:creationId xmlns:p14="http://schemas.microsoft.com/office/powerpoint/2010/main" val="42372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82462" y="117898"/>
            <a:ext cx="4290202" cy="2712993"/>
            <a:chOff x="1282462" y="117898"/>
            <a:chExt cx="4290202" cy="2712993"/>
          </a:xfrm>
        </p:grpSpPr>
        <p:sp>
          <p:nvSpPr>
            <p:cNvPr id="2" name="矩形 1"/>
            <p:cNvSpPr/>
            <p:nvPr/>
          </p:nvSpPr>
          <p:spPr>
            <a:xfrm>
              <a:off x="1282462" y="1314806"/>
              <a:ext cx="810884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JSP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628180" y="596662"/>
              <a:ext cx="810884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JSP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628180" y="2032952"/>
              <a:ext cx="810884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模板元素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445477" y="117898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445477" y="596662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445476" y="1075426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</a:t>
              </a:r>
            </a:p>
          </p:txBody>
        </p:sp>
        <p:cxnSp>
          <p:nvCxnSpPr>
            <p:cNvPr id="10" name="直接连接符 9"/>
            <p:cNvCxnSpPr>
              <a:stCxn id="3" idx="3"/>
              <a:endCxn id="6" idx="1"/>
            </p:cNvCxnSpPr>
            <p:nvPr/>
          </p:nvCxnSpPr>
          <p:spPr>
            <a:xfrm>
              <a:off x="3439064" y="756250"/>
              <a:ext cx="10064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5" idx="1"/>
              <a:endCxn id="3" idx="3"/>
            </p:cNvCxnSpPr>
            <p:nvPr/>
          </p:nvCxnSpPr>
          <p:spPr>
            <a:xfrm rot="10800000" flipV="1">
              <a:off x="3439065" y="277486"/>
              <a:ext cx="1006413" cy="4787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8" idx="1"/>
              <a:endCxn id="3" idx="3"/>
            </p:cNvCxnSpPr>
            <p:nvPr/>
          </p:nvCxnSpPr>
          <p:spPr>
            <a:xfrm rot="10800000">
              <a:off x="3439064" y="756250"/>
              <a:ext cx="1006412" cy="4787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445475" y="1554189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脚本元素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445474" y="2032952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动作元素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445473" y="2511715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指令元素</a:t>
              </a:r>
            </a:p>
          </p:txBody>
        </p:sp>
        <p:cxnSp>
          <p:nvCxnSpPr>
            <p:cNvPr id="21" name="直接连接符 20"/>
            <p:cNvCxnSpPr>
              <a:stCxn id="18" idx="1"/>
              <a:endCxn id="4" idx="3"/>
            </p:cNvCxnSpPr>
            <p:nvPr/>
          </p:nvCxnSpPr>
          <p:spPr>
            <a:xfrm flipH="1">
              <a:off x="3439064" y="2192540"/>
              <a:ext cx="1006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7" idx="1"/>
              <a:endCxn id="4" idx="3"/>
            </p:cNvCxnSpPr>
            <p:nvPr/>
          </p:nvCxnSpPr>
          <p:spPr>
            <a:xfrm rot="10800000" flipV="1">
              <a:off x="3439065" y="1713776"/>
              <a:ext cx="1006411" cy="4787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9" idx="1"/>
              <a:endCxn id="4" idx="3"/>
            </p:cNvCxnSpPr>
            <p:nvPr/>
          </p:nvCxnSpPr>
          <p:spPr>
            <a:xfrm rot="10800000">
              <a:off x="3439065" y="2192541"/>
              <a:ext cx="1006409" cy="4787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3" idx="1"/>
              <a:endCxn id="2" idx="3"/>
            </p:cNvCxnSpPr>
            <p:nvPr/>
          </p:nvCxnSpPr>
          <p:spPr>
            <a:xfrm rot="10800000" flipV="1">
              <a:off x="2093346" y="756250"/>
              <a:ext cx="534834" cy="71814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4" idx="1"/>
              <a:endCxn id="2" idx="3"/>
            </p:cNvCxnSpPr>
            <p:nvPr/>
          </p:nvCxnSpPr>
          <p:spPr>
            <a:xfrm rot="10800000">
              <a:off x="2093346" y="1474394"/>
              <a:ext cx="534834" cy="7181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260121" y="819509"/>
            <a:ext cx="6029864" cy="1679415"/>
            <a:chOff x="2260121" y="819509"/>
            <a:chExt cx="6029864" cy="1679415"/>
          </a:xfrm>
        </p:grpSpPr>
        <p:sp>
          <p:nvSpPr>
            <p:cNvPr id="2" name="矩形 1"/>
            <p:cNvSpPr/>
            <p:nvPr/>
          </p:nvSpPr>
          <p:spPr>
            <a:xfrm>
              <a:off x="2260121" y="819509"/>
              <a:ext cx="1685328" cy="16794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516188" y="989110"/>
              <a:ext cx="1173193" cy="375423"/>
              <a:chOff x="2518913" y="957531"/>
              <a:chExt cx="1940943" cy="62110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518913" y="957531"/>
                <a:ext cx="1940943" cy="621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518913" y="1000662"/>
                <a:ext cx="690113" cy="32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525993" y="819509"/>
              <a:ext cx="796425" cy="7936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CSS: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Font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516187" y="1471504"/>
              <a:ext cx="1173193" cy="375423"/>
              <a:chOff x="2518913" y="957531"/>
              <a:chExt cx="1940943" cy="62110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518913" y="957531"/>
                <a:ext cx="1940943" cy="621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518913" y="1000662"/>
                <a:ext cx="690113" cy="32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16186" y="1953898"/>
              <a:ext cx="1173193" cy="375423"/>
              <a:chOff x="2518913" y="957531"/>
              <a:chExt cx="1940943" cy="62110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518913" y="957531"/>
                <a:ext cx="1940943" cy="621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518913" y="1000662"/>
                <a:ext cx="690113" cy="32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4201514" y="1691146"/>
              <a:ext cx="1552755" cy="651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加号 20"/>
            <p:cNvSpPr/>
            <p:nvPr/>
          </p:nvSpPr>
          <p:spPr>
            <a:xfrm>
              <a:off x="3945898" y="935805"/>
              <a:ext cx="515900" cy="515900"/>
            </a:xfrm>
            <a:prstGeom prst="mathPlus">
              <a:avLst>
                <a:gd name="adj1" fmla="val 1211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71404" y="819509"/>
              <a:ext cx="2018581" cy="389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71403" y="2173540"/>
              <a:ext cx="2018581" cy="32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footer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71403" y="1205117"/>
              <a:ext cx="759125" cy="968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leftnav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030529" y="1205992"/>
              <a:ext cx="1259456" cy="968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42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63B6CD6-BD8A-4244-A3DB-F2BCDE8109E0}"/>
              </a:ext>
            </a:extLst>
          </p:cNvPr>
          <p:cNvGrpSpPr/>
          <p:nvPr/>
        </p:nvGrpSpPr>
        <p:grpSpPr>
          <a:xfrm>
            <a:off x="979092" y="464022"/>
            <a:ext cx="3523058" cy="2232726"/>
            <a:chOff x="979092" y="464022"/>
            <a:chExt cx="3523058" cy="223272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E1401E-1310-4424-B8A8-D1067974A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BC03F3-C090-404F-91F5-9D7A2A7D3B53}"/>
                </a:ext>
              </a:extLst>
            </p:cNvPr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浏览器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EC0917-8254-4E4E-BA3C-16A9B674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791" y="576148"/>
              <a:ext cx="536275" cy="53627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13B1A2-B687-4638-A836-6BCC6292683F}"/>
                </a:ext>
              </a:extLst>
            </p:cNvPr>
            <p:cNvSpPr txBox="1"/>
            <p:nvPr/>
          </p:nvSpPr>
          <p:spPr>
            <a:xfrm>
              <a:off x="2071696" y="1034907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Web</a:t>
              </a:r>
              <a:r>
                <a:rPr lang="zh-CN" altLang="en-US" sz="900" dirty="0"/>
                <a:t>服务器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4EA7F60-C82C-4314-B9CF-E9A1AA888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492" y="1962968"/>
              <a:ext cx="502948" cy="50294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61727E-4128-43E1-B8F5-B2EECD4AA7CB}"/>
                </a:ext>
              </a:extLst>
            </p:cNvPr>
            <p:cNvSpPr txBox="1"/>
            <p:nvPr/>
          </p:nvSpPr>
          <p:spPr>
            <a:xfrm>
              <a:off x="2071696" y="2465916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数据库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9067B93-21AA-4FA1-975D-ED3BACC45860}"/>
                </a:ext>
              </a:extLst>
            </p:cNvPr>
            <p:cNvSpPr/>
            <p:nvPr/>
          </p:nvSpPr>
          <p:spPr>
            <a:xfrm>
              <a:off x="3238500" y="488950"/>
              <a:ext cx="1263650" cy="6234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72BD5F-DDF7-4B1C-A098-4F8009CCDF0F}"/>
                </a:ext>
              </a:extLst>
            </p:cNvPr>
            <p:cNvSpPr/>
            <p:nvPr/>
          </p:nvSpPr>
          <p:spPr>
            <a:xfrm>
              <a:off x="3457575" y="669925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HTML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代码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E0C6C1-3F43-44D4-9DFA-18B499F21599}"/>
                </a:ext>
              </a:extLst>
            </p:cNvPr>
            <p:cNvSpPr/>
            <p:nvPr/>
          </p:nvSpPr>
          <p:spPr>
            <a:xfrm>
              <a:off x="3455988" y="887999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CSS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代码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AA2B63B-75CD-4565-BABA-CC88E1536E05}"/>
                </a:ext>
              </a:extLst>
            </p:cNvPr>
            <p:cNvSpPr txBox="1"/>
            <p:nvPr/>
          </p:nvSpPr>
          <p:spPr>
            <a:xfrm>
              <a:off x="3474331" y="464022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JSP</a:t>
              </a:r>
              <a:r>
                <a:rPr lang="zh-CN" altLang="en-US" sz="900" dirty="0"/>
                <a:t>页面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CFA4CBD-0C12-4154-9CEC-ABF716BBB593}"/>
                </a:ext>
              </a:extLst>
            </p:cNvPr>
            <p:cNvSpPr/>
            <p:nvPr/>
          </p:nvSpPr>
          <p:spPr>
            <a:xfrm>
              <a:off x="3233738" y="1917557"/>
              <a:ext cx="1263650" cy="6234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F6B0061-6D35-4F88-8577-B228D620BC80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3865563" y="1112423"/>
              <a:ext cx="4762" cy="805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151BCE5-9347-45EE-A3F1-D0CB1F1D8F05}"/>
                </a:ext>
              </a:extLst>
            </p:cNvPr>
            <p:cNvSpPr txBox="1"/>
            <p:nvPr/>
          </p:nvSpPr>
          <p:spPr>
            <a:xfrm>
              <a:off x="2955218" y="1346723"/>
              <a:ext cx="9103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JavaBean</a:t>
              </a:r>
              <a:r>
                <a:rPr lang="zh-CN" altLang="en-US" sz="900" dirty="0"/>
                <a:t>组件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C5B6840-826D-4E88-B18F-7DCFEA178D5E}"/>
                </a:ext>
              </a:extLst>
            </p:cNvPr>
            <p:cNvSpPr/>
            <p:nvPr/>
          </p:nvSpPr>
          <p:spPr>
            <a:xfrm>
              <a:off x="3457575" y="2051825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字符串处理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1B18E7-805E-4E13-96F4-329F0D727FD5}"/>
                </a:ext>
              </a:extLst>
            </p:cNvPr>
            <p:cNvSpPr/>
            <p:nvPr/>
          </p:nvSpPr>
          <p:spPr>
            <a:xfrm>
              <a:off x="3455988" y="2269899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数据库操作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086650-5B14-45BD-8C19-BF9828A4AA35}"/>
                </a:ext>
              </a:extLst>
            </p:cNvPr>
            <p:cNvCxnSpPr>
              <a:stCxn id="20" idx="1"/>
              <a:endCxn id="8" idx="3"/>
            </p:cNvCxnSpPr>
            <p:nvPr/>
          </p:nvCxnSpPr>
          <p:spPr>
            <a:xfrm flipH="1" flipV="1">
              <a:off x="2710440" y="2214442"/>
              <a:ext cx="745548" cy="14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E4DE9C-F80E-4C7E-9A86-337EF9A91305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 flipV="1">
              <a:off x="1684194" y="844286"/>
              <a:ext cx="510597" cy="854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EF95ED-3240-46A8-87D7-4163012172F3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2731066" y="800687"/>
              <a:ext cx="507434" cy="43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802E36F-F72B-4F4E-AFB8-09D864D10342}"/>
                </a:ext>
              </a:extLst>
            </p:cNvPr>
            <p:cNvCxnSpPr>
              <a:stCxn id="10" idx="1"/>
              <a:endCxn id="2" idx="3"/>
            </p:cNvCxnSpPr>
            <p:nvPr/>
          </p:nvCxnSpPr>
          <p:spPr>
            <a:xfrm flipH="1">
              <a:off x="1684194" y="800687"/>
              <a:ext cx="1554306" cy="89858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98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86EF2B-E7B2-489C-A267-5CBA956A3A68}"/>
              </a:ext>
            </a:extLst>
          </p:cNvPr>
          <p:cNvGrpSpPr/>
          <p:nvPr/>
        </p:nvGrpSpPr>
        <p:grpSpPr>
          <a:xfrm>
            <a:off x="979092" y="1160032"/>
            <a:ext cx="3576351" cy="1165220"/>
            <a:chOff x="979092" y="1160032"/>
            <a:chExt cx="3576351" cy="11652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28FFFFE-0FE7-4923-B89F-F5C406E4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05B2751-FE2D-4052-993F-39EE2F332E18}"/>
                </a:ext>
              </a:extLst>
            </p:cNvPr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客户端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BBCD93D-6F2E-4611-A5F8-13B5A3B432E2}"/>
                </a:ext>
              </a:extLst>
            </p:cNvPr>
            <p:cNvSpPr/>
            <p:nvPr/>
          </p:nvSpPr>
          <p:spPr>
            <a:xfrm>
              <a:off x="2650443" y="1160032"/>
              <a:ext cx="1905000" cy="11652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F8EA6D3-AC14-44E1-92C3-253D932C8BA9}"/>
                </a:ext>
              </a:extLst>
            </p:cNvPr>
            <p:cNvSpPr txBox="1"/>
            <p:nvPr/>
          </p:nvSpPr>
          <p:spPr>
            <a:xfrm>
              <a:off x="3225164" y="1231307"/>
              <a:ext cx="7555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Web</a:t>
              </a:r>
              <a:r>
                <a:rPr lang="zh-CN" altLang="en-US" sz="900" dirty="0"/>
                <a:t>服务器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8A3AA6-5F2B-469A-80A8-C654247DD256}"/>
                </a:ext>
              </a:extLst>
            </p:cNvPr>
            <p:cNvSpPr/>
            <p:nvPr/>
          </p:nvSpPr>
          <p:spPr>
            <a:xfrm>
              <a:off x="3021330" y="1428750"/>
              <a:ext cx="278130" cy="750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过滤器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F166EE-227A-4F7A-A058-03A8DE04124C}"/>
                </a:ext>
              </a:extLst>
            </p:cNvPr>
            <p:cNvSpPr/>
            <p:nvPr/>
          </p:nvSpPr>
          <p:spPr>
            <a:xfrm>
              <a:off x="3906425" y="1428750"/>
              <a:ext cx="278130" cy="750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目标资源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0469D1D-FA0B-46C3-8F85-BBCDBE977D31}"/>
                </a:ext>
              </a:extLst>
            </p:cNvPr>
            <p:cNvCxnSpPr/>
            <p:nvPr/>
          </p:nvCxnSpPr>
          <p:spPr>
            <a:xfrm>
              <a:off x="3299460" y="1581150"/>
              <a:ext cx="606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FBB93E9-D78D-4905-B4A0-9416C69E9C1E}"/>
                </a:ext>
              </a:extLst>
            </p:cNvPr>
            <p:cNvCxnSpPr/>
            <p:nvPr/>
          </p:nvCxnSpPr>
          <p:spPr>
            <a:xfrm>
              <a:off x="3299460" y="1992630"/>
              <a:ext cx="606965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4DB7325-9144-44B4-85C9-A1703E4894DF}"/>
                </a:ext>
              </a:extLst>
            </p:cNvPr>
            <p:cNvCxnSpPr>
              <a:cxnSpLocks/>
            </p:cNvCxnSpPr>
            <p:nvPr/>
          </p:nvCxnSpPr>
          <p:spPr>
            <a:xfrm>
              <a:off x="1662385" y="1581150"/>
              <a:ext cx="988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6BE0836-5CA8-4503-A576-354D9592626D}"/>
                </a:ext>
              </a:extLst>
            </p:cNvPr>
            <p:cNvCxnSpPr>
              <a:cxnSpLocks/>
            </p:cNvCxnSpPr>
            <p:nvPr/>
          </p:nvCxnSpPr>
          <p:spPr>
            <a:xfrm>
              <a:off x="1684194" y="1992630"/>
              <a:ext cx="988058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90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D5E3F1F5-3DCB-4DC6-A5DD-E9C68CD03AC9}"/>
              </a:ext>
            </a:extLst>
          </p:cNvPr>
          <p:cNvGrpSpPr/>
          <p:nvPr/>
        </p:nvGrpSpPr>
        <p:grpSpPr>
          <a:xfrm>
            <a:off x="1644650" y="287091"/>
            <a:ext cx="1841500" cy="2489032"/>
            <a:chOff x="1644650" y="287091"/>
            <a:chExt cx="1841500" cy="248903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4EA7F60-C82C-4314-B9CF-E9A1AA888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492" y="2042343"/>
              <a:ext cx="502948" cy="50294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61727E-4128-43E1-B8F5-B2EECD4AA7CB}"/>
                </a:ext>
              </a:extLst>
            </p:cNvPr>
            <p:cNvSpPr txBox="1"/>
            <p:nvPr/>
          </p:nvSpPr>
          <p:spPr>
            <a:xfrm>
              <a:off x="2071696" y="2545291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数据库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C5B6840-826D-4E88-B18F-7DCFEA178D5E}"/>
                </a:ext>
              </a:extLst>
            </p:cNvPr>
            <p:cNvSpPr/>
            <p:nvPr/>
          </p:nvSpPr>
          <p:spPr>
            <a:xfrm>
              <a:off x="2077239" y="287091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程序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1B18E7-805E-4E13-96F4-329F0D727FD5}"/>
                </a:ext>
              </a:extLst>
            </p:cNvPr>
            <p:cNvSpPr/>
            <p:nvPr/>
          </p:nvSpPr>
          <p:spPr>
            <a:xfrm>
              <a:off x="2077239" y="886212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JDBC API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086650-5B14-45BD-8C19-BF9828A4A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946" y="458541"/>
              <a:ext cx="0" cy="42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955B4F3-303F-457A-8344-2E9B9F92A2EC}"/>
                </a:ext>
              </a:extLst>
            </p:cNvPr>
            <p:cNvSpPr/>
            <p:nvPr/>
          </p:nvSpPr>
          <p:spPr>
            <a:xfrm>
              <a:off x="2077239" y="1504614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数据库驱动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D734D25-E0FF-46FA-AC9E-FDE8B6F9BA1B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50" y="2042343"/>
              <a:ext cx="1841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75CC24C-B2A6-4D44-803A-CE7940013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617" y="1057662"/>
              <a:ext cx="0" cy="42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42DA809-C7A4-48C6-8D8C-D3546B2B8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317" y="1676064"/>
              <a:ext cx="0" cy="42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1B27804-458E-4B39-96F8-897D18A20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67" y="1057662"/>
              <a:ext cx="0" cy="4276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9CB00A3-C5E4-44B4-AE85-30E79208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67" y="458541"/>
              <a:ext cx="0" cy="4276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0A2B40A-7A5A-4973-B4C7-8ABA02EFE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67" y="1676064"/>
              <a:ext cx="0" cy="4276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42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296</Words>
  <Application>Microsoft Office PowerPoint</Application>
  <PresentationFormat>宽屏</PresentationFormat>
  <Paragraphs>149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王语乔</dc:creator>
  <cp:lastModifiedBy>王语乔</cp:lastModifiedBy>
  <cp:revision>25</cp:revision>
  <dcterms:created xsi:type="dcterms:W3CDTF">2018-01-05T01:17:49Z</dcterms:created>
  <dcterms:modified xsi:type="dcterms:W3CDTF">2018-02-01T10:24:42Z</dcterms:modified>
</cp:coreProperties>
</file>