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60" r:id="rId19"/>
    <p:sldId id="261" r:id="rId20"/>
    <p:sldId id="264" r:id="rId21"/>
    <p:sldId id="262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" y="17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4A578-47D6-4F22-8B8D-CD83BEB920D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7A21F-4CB7-45CA-A61A-4D0235BA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7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9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9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8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6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5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0F1F-D865-4EB8-ACA1-7F3D21CD77A5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87B4-B2CE-4B4C-8CE0-BD86765F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7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1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3AE7ADAB-174F-456D-B449-2ECB981F81AB}"/>
              </a:ext>
            </a:extLst>
          </p:cNvPr>
          <p:cNvGrpSpPr/>
          <p:nvPr/>
        </p:nvGrpSpPr>
        <p:grpSpPr>
          <a:xfrm>
            <a:off x="979092" y="1099349"/>
            <a:ext cx="4243977" cy="1170550"/>
            <a:chOff x="979092" y="1099349"/>
            <a:chExt cx="4243977" cy="117055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E1401E-1310-4424-B8A8-D1067974A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BC03F3-C090-404F-91F5-9D7A2A7D3B53}"/>
                </a:ext>
              </a:extLst>
            </p:cNvPr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客户端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4EA7F60-C82C-4314-B9CF-E9A1AA888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401" y="1449955"/>
              <a:ext cx="502948" cy="50294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61727E-4128-43E1-B8F5-B2EECD4AA7CB}"/>
                </a:ext>
              </a:extLst>
            </p:cNvPr>
            <p:cNvSpPr txBox="1"/>
            <p:nvPr/>
          </p:nvSpPr>
          <p:spPr>
            <a:xfrm>
              <a:off x="4440605" y="1952903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数据库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CFA4CBD-0C12-4154-9CEC-ABF716BBB593}"/>
                </a:ext>
              </a:extLst>
            </p:cNvPr>
            <p:cNvSpPr/>
            <p:nvPr/>
          </p:nvSpPr>
          <p:spPr>
            <a:xfrm>
              <a:off x="2139933" y="1099349"/>
              <a:ext cx="2125680" cy="11705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F6B0061-6D35-4F88-8577-B228D620B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490" y="1837351"/>
              <a:ext cx="4435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1B18E7-805E-4E13-96F4-329F0D727FD5}"/>
                </a:ext>
              </a:extLst>
            </p:cNvPr>
            <p:cNvSpPr/>
            <p:nvPr/>
          </p:nvSpPr>
          <p:spPr>
            <a:xfrm>
              <a:off x="2362416" y="1929073"/>
              <a:ext cx="819150" cy="27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Servlet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控制层</a:t>
              </a:r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AE4DE9C-F80E-4C7E-9A86-337EF9A91305}"/>
                </a:ext>
              </a:extLst>
            </p:cNvPr>
            <p:cNvCxnSpPr>
              <a:cxnSpLocks/>
            </p:cNvCxnSpPr>
            <p:nvPr/>
          </p:nvCxnSpPr>
          <p:spPr>
            <a:xfrm>
              <a:off x="1634490" y="1563415"/>
              <a:ext cx="459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353E919-D1C2-45BC-A25F-1D3BE893B955}"/>
                </a:ext>
              </a:extLst>
            </p:cNvPr>
            <p:cNvSpPr/>
            <p:nvPr/>
          </p:nvSpPr>
          <p:spPr>
            <a:xfrm>
              <a:off x="3334254" y="1563415"/>
              <a:ext cx="819150" cy="27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JavaBean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模型层</a:t>
              </a:r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B1C3E9-286A-450D-8F90-93164EB61933}"/>
                </a:ext>
              </a:extLst>
            </p:cNvPr>
            <p:cNvSpPr/>
            <p:nvPr/>
          </p:nvSpPr>
          <p:spPr>
            <a:xfrm>
              <a:off x="2362416" y="1275354"/>
              <a:ext cx="819150" cy="27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JSP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页面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视图层</a:t>
              </a:r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0B09192-9DEA-4D2A-B84F-9E533F566978}"/>
                </a:ext>
              </a:extLst>
            </p:cNvPr>
            <p:cNvCxnSpPr>
              <a:stCxn id="25" idx="2"/>
              <a:endCxn id="20" idx="0"/>
            </p:cNvCxnSpPr>
            <p:nvPr/>
          </p:nvCxnSpPr>
          <p:spPr>
            <a:xfrm>
              <a:off x="2771991" y="1551381"/>
              <a:ext cx="0" cy="3776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C985A48-CCE3-4C77-96BC-E60E8ECBA537}"/>
                </a:ext>
              </a:extLst>
            </p:cNvPr>
            <p:cNvCxnSpPr>
              <a:stCxn id="20" idx="3"/>
              <a:endCxn id="23" idx="1"/>
            </p:cNvCxnSpPr>
            <p:nvPr/>
          </p:nvCxnSpPr>
          <p:spPr>
            <a:xfrm flipV="1">
              <a:off x="3181566" y="1701429"/>
              <a:ext cx="152688" cy="3656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D2249EE-D128-4C2D-889D-992BF39F80A6}"/>
                </a:ext>
              </a:extLst>
            </p:cNvPr>
            <p:cNvCxnSpPr>
              <a:stCxn id="23" idx="3"/>
              <a:endCxn id="8" idx="1"/>
            </p:cNvCxnSpPr>
            <p:nvPr/>
          </p:nvCxnSpPr>
          <p:spPr>
            <a:xfrm>
              <a:off x="4153404" y="1701429"/>
              <a:ext cx="4229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44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36E540E-0BD7-4878-A093-74D802DAA50F}"/>
              </a:ext>
            </a:extLst>
          </p:cNvPr>
          <p:cNvGrpSpPr/>
          <p:nvPr/>
        </p:nvGrpSpPr>
        <p:grpSpPr>
          <a:xfrm>
            <a:off x="1856818" y="669924"/>
            <a:ext cx="3678875" cy="1857866"/>
            <a:chOff x="1856818" y="669924"/>
            <a:chExt cx="3678875" cy="185786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BC03F3-C090-404F-91F5-9D7A2A7D3B53}"/>
                </a:ext>
              </a:extLst>
            </p:cNvPr>
            <p:cNvSpPr txBox="1"/>
            <p:nvPr/>
          </p:nvSpPr>
          <p:spPr>
            <a:xfrm>
              <a:off x="1856818" y="1257783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浏览器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EC0917-8254-4E4E-BA3C-16A9B674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981" y="693054"/>
              <a:ext cx="536275" cy="53627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13B1A2-B687-4638-A836-6BCC6292683F}"/>
                </a:ext>
              </a:extLst>
            </p:cNvPr>
            <p:cNvSpPr txBox="1"/>
            <p:nvPr/>
          </p:nvSpPr>
          <p:spPr>
            <a:xfrm>
              <a:off x="4734886" y="1151813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Web</a:t>
              </a:r>
              <a:r>
                <a:rPr lang="zh-CN" altLang="en-US" sz="900" dirty="0"/>
                <a:t>服务器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72BD5F-DDF7-4B1C-A098-4F8009CCDF0F}"/>
                </a:ext>
              </a:extLst>
            </p:cNvPr>
            <p:cNvSpPr/>
            <p:nvPr/>
          </p:nvSpPr>
          <p:spPr>
            <a:xfrm>
              <a:off x="3457575" y="669924"/>
              <a:ext cx="487653" cy="17959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Ajax</a:t>
              </a:r>
            </a:p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引擎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E0C6C1-3F43-44D4-9DFA-18B499F21599}"/>
                </a:ext>
              </a:extLst>
            </p:cNvPr>
            <p:cNvSpPr/>
            <p:nvPr/>
          </p:nvSpPr>
          <p:spPr>
            <a:xfrm>
              <a:off x="4716543" y="2266424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处理完成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F6B0061-6D35-4F88-8577-B228D620B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680" y="2351181"/>
              <a:ext cx="1049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151BCE5-9347-45EE-A3F1-D0CB1F1D8F05}"/>
                </a:ext>
              </a:extLst>
            </p:cNvPr>
            <p:cNvSpPr txBox="1"/>
            <p:nvPr/>
          </p:nvSpPr>
          <p:spPr>
            <a:xfrm>
              <a:off x="4005099" y="1725988"/>
              <a:ext cx="9103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监视中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6086650-5B14-45BD-8C19-BF9828A4AA35}"/>
                </a:ext>
              </a:extLst>
            </p:cNvPr>
            <p:cNvCxnSpPr>
              <a:cxnSpLocks/>
            </p:cNvCxnSpPr>
            <p:nvPr/>
          </p:nvCxnSpPr>
          <p:spPr>
            <a:xfrm>
              <a:off x="3989294" y="1044984"/>
              <a:ext cx="7540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AE4DE9C-F80E-4C7E-9A86-337EF9A91305}"/>
                </a:ext>
              </a:extLst>
            </p:cNvPr>
            <p:cNvCxnSpPr>
              <a:cxnSpLocks/>
            </p:cNvCxnSpPr>
            <p:nvPr/>
          </p:nvCxnSpPr>
          <p:spPr>
            <a:xfrm>
              <a:off x="2479262" y="1044984"/>
              <a:ext cx="952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802E36F-F72B-4F4E-AFB8-09D864D10342}"/>
                </a:ext>
              </a:extLst>
            </p:cNvPr>
            <p:cNvCxnSpPr>
              <a:cxnSpLocks/>
            </p:cNvCxnSpPr>
            <p:nvPr/>
          </p:nvCxnSpPr>
          <p:spPr>
            <a:xfrm>
              <a:off x="4185658" y="1717569"/>
              <a:ext cx="5492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831AC2-06F1-4259-BBBF-4F2248104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733" y="770130"/>
              <a:ext cx="487653" cy="487653"/>
            </a:xfrm>
            <a:prstGeom prst="rect">
              <a:avLst/>
            </a:prstGeom>
          </p:spPr>
        </p:pic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3414858-9392-49EE-9B07-FF21C375EA11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126118" y="1382645"/>
              <a:ext cx="0" cy="883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5814145-FCF7-482D-B347-9270E030B5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3911160" y="2352149"/>
              <a:ext cx="8053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0013E67-AA70-454C-9AEC-4EEAA2F20925}"/>
                </a:ext>
              </a:extLst>
            </p:cNvPr>
            <p:cNvGrpSpPr/>
            <p:nvPr/>
          </p:nvGrpSpPr>
          <p:grpSpPr>
            <a:xfrm>
              <a:off x="1856818" y="1901094"/>
              <a:ext cx="626696" cy="626696"/>
              <a:chOff x="1852566" y="1429904"/>
              <a:chExt cx="626696" cy="626696"/>
            </a:xfrm>
          </p:grpSpPr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CC40620E-0776-4D73-A7F5-96A3E3437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566" y="1429904"/>
                <a:ext cx="626696" cy="626696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61727E-4128-43E1-B8F5-B2EECD4AA7CB}"/>
                  </a:ext>
                </a:extLst>
              </p:cNvPr>
              <p:cNvSpPr txBox="1"/>
              <p:nvPr/>
            </p:nvSpPr>
            <p:spPr>
              <a:xfrm>
                <a:off x="1885082" y="1498974"/>
                <a:ext cx="57241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/>
                  <a:t>XML</a:t>
                </a:r>
                <a:r>
                  <a:rPr lang="zh-CN" altLang="en-US" sz="900" dirty="0"/>
                  <a:t>或字符串数据</a:t>
                </a: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706E273-4A39-41A7-B70C-1D36E4C9C342}"/>
                </a:ext>
              </a:extLst>
            </p:cNvPr>
            <p:cNvCxnSpPr>
              <a:stCxn id="33" idx="0"/>
              <a:endCxn id="3" idx="2"/>
            </p:cNvCxnSpPr>
            <p:nvPr/>
          </p:nvCxnSpPr>
          <p:spPr>
            <a:xfrm flipV="1">
              <a:off x="2170166" y="1488615"/>
              <a:ext cx="17394" cy="412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00A7AEF-8520-48D8-B064-401EC19E301A}"/>
                </a:ext>
              </a:extLst>
            </p:cNvPr>
            <p:cNvSpPr txBox="1"/>
            <p:nvPr/>
          </p:nvSpPr>
          <p:spPr>
            <a:xfrm>
              <a:off x="2483514" y="699177"/>
              <a:ext cx="91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向服务器发送</a:t>
              </a:r>
              <a:r>
                <a:rPr lang="en-US" altLang="zh-CN" sz="900" dirty="0"/>
                <a:t>HTTP</a:t>
              </a:r>
              <a:r>
                <a:rPr lang="zh-CN" altLang="en-US" sz="900" dirty="0"/>
                <a:t>请求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96F186E-E167-4A7F-B28F-DF89FD85FCD4}"/>
                </a:ext>
              </a:extLst>
            </p:cNvPr>
            <p:cNvSpPr txBox="1"/>
            <p:nvPr/>
          </p:nvSpPr>
          <p:spPr>
            <a:xfrm>
              <a:off x="5052060" y="1635768"/>
              <a:ext cx="46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处理数据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38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D4232C4B-7BFA-4BC3-8F78-D5A6DCD45DC4}"/>
              </a:ext>
            </a:extLst>
          </p:cNvPr>
          <p:cNvGrpSpPr/>
          <p:nvPr/>
        </p:nvGrpSpPr>
        <p:grpSpPr>
          <a:xfrm>
            <a:off x="2070100" y="590191"/>
            <a:ext cx="3332566" cy="3161283"/>
            <a:chOff x="2070100" y="590191"/>
            <a:chExt cx="3332566" cy="316128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BA59696-C8CA-4AAC-A69E-4E23D0338213}"/>
                </a:ext>
              </a:extLst>
            </p:cNvPr>
            <p:cNvGrpSpPr/>
            <p:nvPr/>
          </p:nvGrpSpPr>
          <p:grpSpPr>
            <a:xfrm>
              <a:off x="2491151" y="3224332"/>
              <a:ext cx="984290" cy="527142"/>
              <a:chOff x="1790941" y="2888882"/>
              <a:chExt cx="1799679" cy="963828"/>
            </a:xfrm>
          </p:grpSpPr>
          <p:sp>
            <p:nvSpPr>
              <p:cNvPr id="2" name="圆柱形 1">
                <a:extLst>
                  <a:ext uri="{FF2B5EF4-FFF2-40B4-BE49-F238E27FC236}">
                    <a16:creationId xmlns:a16="http://schemas.microsoft.com/office/drawing/2014/main" id="{A8691AED-7B11-4911-BE34-544D0174DB32}"/>
                  </a:ext>
                </a:extLst>
              </p:cNvPr>
              <p:cNvSpPr/>
              <p:nvPr/>
            </p:nvSpPr>
            <p:spPr>
              <a:xfrm rot="5400000">
                <a:off x="2208867" y="2470956"/>
                <a:ext cx="963828" cy="1799679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6340C34-643C-4F5D-A538-41E43E4EB39F}"/>
                  </a:ext>
                </a:extLst>
              </p:cNvPr>
              <p:cNvSpPr txBox="1"/>
              <p:nvPr/>
            </p:nvSpPr>
            <p:spPr>
              <a:xfrm>
                <a:off x="2091553" y="3107162"/>
                <a:ext cx="1030883" cy="60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数据库服务器</a:t>
                </a: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317FA47-CEBE-419E-A003-46782D3A2D47}"/>
                </a:ext>
              </a:extLst>
            </p:cNvPr>
            <p:cNvSpPr/>
            <p:nvPr/>
          </p:nvSpPr>
          <p:spPr>
            <a:xfrm>
              <a:off x="2491151" y="2787517"/>
              <a:ext cx="984290" cy="436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模型</a:t>
              </a:r>
              <a:r>
                <a:rPr lang="en-US" altLang="zh-CN" sz="900" dirty="0">
                  <a:solidFill>
                    <a:schemeClr val="tx1"/>
                  </a:solidFill>
                </a:rPr>
                <a:t>(Model)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3D9B0D-7C5D-4DB7-9717-0FBDAD8FDAB7}"/>
                </a:ext>
              </a:extLst>
            </p:cNvPr>
            <p:cNvSpPr/>
            <p:nvPr/>
          </p:nvSpPr>
          <p:spPr>
            <a:xfrm>
              <a:off x="2491151" y="1688967"/>
              <a:ext cx="984290" cy="436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控制器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(Controller)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1BB7BB-F242-40FB-A8DC-ECB544B13305}"/>
                </a:ext>
              </a:extLst>
            </p:cNvPr>
            <p:cNvSpPr/>
            <p:nvPr/>
          </p:nvSpPr>
          <p:spPr>
            <a:xfrm>
              <a:off x="4418376" y="1688967"/>
              <a:ext cx="984290" cy="436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视图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(View)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DB5BF2-7FA4-40BB-B286-8ACF3F40DE9F}"/>
                </a:ext>
              </a:extLst>
            </p:cNvPr>
            <p:cNvSpPr/>
            <p:nvPr/>
          </p:nvSpPr>
          <p:spPr>
            <a:xfrm>
              <a:off x="2491151" y="590191"/>
              <a:ext cx="984290" cy="4368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Web</a:t>
              </a:r>
              <a:r>
                <a:rPr lang="zh-CN" altLang="en-US" sz="900" dirty="0">
                  <a:solidFill>
                    <a:schemeClr val="tx1"/>
                  </a:solidFill>
                </a:rPr>
                <a:t>浏览器</a:t>
              </a: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0D41E4E4-B197-478F-8F52-1A2EC80BE6F2}"/>
                </a:ext>
              </a:extLst>
            </p:cNvPr>
            <p:cNvSpPr/>
            <p:nvPr/>
          </p:nvSpPr>
          <p:spPr>
            <a:xfrm>
              <a:off x="3492702" y="1743075"/>
              <a:ext cx="908413" cy="147638"/>
            </a:xfrm>
            <a:prstGeom prst="rightArrow">
              <a:avLst>
                <a:gd name="adj1" fmla="val 32795"/>
                <a:gd name="adj2" fmla="val 725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2CE28B39-113E-4C26-8300-37C15684FBD3}"/>
                </a:ext>
              </a:extLst>
            </p:cNvPr>
            <p:cNvSpPr/>
            <p:nvPr/>
          </p:nvSpPr>
          <p:spPr>
            <a:xfrm rot="10800000">
              <a:off x="3492702" y="1907374"/>
              <a:ext cx="908413" cy="147638"/>
            </a:xfrm>
            <a:prstGeom prst="rightArrow">
              <a:avLst>
                <a:gd name="adj1" fmla="val 32795"/>
                <a:gd name="adj2" fmla="val 725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80380AC9-8053-4AEF-B1EB-DE992D7A14A1}"/>
                </a:ext>
              </a:extLst>
            </p:cNvPr>
            <p:cNvSpPr/>
            <p:nvPr/>
          </p:nvSpPr>
          <p:spPr>
            <a:xfrm rot="5400000">
              <a:off x="2889797" y="2380546"/>
              <a:ext cx="659163" cy="149635"/>
            </a:xfrm>
            <a:prstGeom prst="rightArrow">
              <a:avLst>
                <a:gd name="adj1" fmla="val 32795"/>
                <a:gd name="adj2" fmla="val 725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8EB7D6B2-605A-4D9F-92E9-4759F1D9DD25}"/>
                </a:ext>
              </a:extLst>
            </p:cNvPr>
            <p:cNvSpPr/>
            <p:nvPr/>
          </p:nvSpPr>
          <p:spPr>
            <a:xfrm rot="5400000">
              <a:off x="2889796" y="1285626"/>
              <a:ext cx="659163" cy="149635"/>
            </a:xfrm>
            <a:prstGeom prst="rightArrow">
              <a:avLst>
                <a:gd name="adj1" fmla="val 32795"/>
                <a:gd name="adj2" fmla="val 725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29BDBE5D-E6A9-4F3E-85F4-1D73C52FCEFD}"/>
                </a:ext>
              </a:extLst>
            </p:cNvPr>
            <p:cNvSpPr/>
            <p:nvPr/>
          </p:nvSpPr>
          <p:spPr>
            <a:xfrm rot="16200000">
              <a:off x="2488275" y="2380546"/>
              <a:ext cx="659163" cy="149635"/>
            </a:xfrm>
            <a:prstGeom prst="rightArrow">
              <a:avLst>
                <a:gd name="adj1" fmla="val 32795"/>
                <a:gd name="adj2" fmla="val 725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1D2284B5-9058-4CA8-B818-F00C7BADA23F}"/>
                </a:ext>
              </a:extLst>
            </p:cNvPr>
            <p:cNvSpPr/>
            <p:nvPr/>
          </p:nvSpPr>
          <p:spPr>
            <a:xfrm rot="16200000">
              <a:off x="2488275" y="1282225"/>
              <a:ext cx="659163" cy="149635"/>
            </a:xfrm>
            <a:prstGeom prst="rightArrow">
              <a:avLst>
                <a:gd name="adj1" fmla="val 32795"/>
                <a:gd name="adj2" fmla="val 725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CDD2F0C-B7DE-4166-97D8-84E7B77DADA1}"/>
                </a:ext>
              </a:extLst>
            </p:cNvPr>
            <p:cNvSpPr txBox="1"/>
            <p:nvPr/>
          </p:nvSpPr>
          <p:spPr>
            <a:xfrm>
              <a:off x="3552825" y="1590675"/>
              <a:ext cx="742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处理结果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0EF99AA-22EA-439D-B7BA-8257AAD20E51}"/>
                </a:ext>
              </a:extLst>
            </p:cNvPr>
            <p:cNvSpPr txBox="1"/>
            <p:nvPr/>
          </p:nvSpPr>
          <p:spPr>
            <a:xfrm>
              <a:off x="3727328" y="1973907"/>
              <a:ext cx="742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形成页面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54F3B49-A275-4137-ACB5-FC53C1EDD737}"/>
                </a:ext>
              </a:extLst>
            </p:cNvPr>
            <p:cNvSpPr txBox="1"/>
            <p:nvPr/>
          </p:nvSpPr>
          <p:spPr>
            <a:xfrm>
              <a:off x="3181350" y="2295306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处理结果</a:t>
              </a:r>
              <a:endParaRPr lang="en-US" altLang="zh-CN" sz="900" dirty="0"/>
            </a:p>
            <a:p>
              <a:r>
                <a:rPr lang="zh-CN" altLang="en-US" sz="900" dirty="0"/>
                <a:t>返回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F73066-B5CC-4B31-9D76-9D4D9C8781D5}"/>
                </a:ext>
              </a:extLst>
            </p:cNvPr>
            <p:cNvSpPr txBox="1"/>
            <p:nvPr/>
          </p:nvSpPr>
          <p:spPr>
            <a:xfrm>
              <a:off x="2070100" y="2270697"/>
              <a:ext cx="78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数据或业务处理请求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6DE8EC2-F3B5-46CB-BC9E-891207C5410D}"/>
                </a:ext>
              </a:extLst>
            </p:cNvPr>
            <p:cNvSpPr txBox="1"/>
            <p:nvPr/>
          </p:nvSpPr>
          <p:spPr>
            <a:xfrm>
              <a:off x="3219377" y="1210116"/>
              <a:ext cx="742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HTTP</a:t>
              </a:r>
              <a:r>
                <a:rPr lang="zh-CN" altLang="en-US" sz="900" dirty="0"/>
                <a:t>请求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59E425E-66C1-4351-A525-17C6304EA74B}"/>
                </a:ext>
              </a:extLst>
            </p:cNvPr>
            <p:cNvSpPr txBox="1"/>
            <p:nvPr/>
          </p:nvSpPr>
          <p:spPr>
            <a:xfrm>
              <a:off x="2194521" y="1210062"/>
              <a:ext cx="742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HTTP</a:t>
              </a:r>
              <a:r>
                <a:rPr lang="zh-CN" altLang="en-US" sz="900" dirty="0"/>
                <a:t>回复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30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E4B72A92-446E-473A-84C6-EC2CA6491C41}"/>
              </a:ext>
            </a:extLst>
          </p:cNvPr>
          <p:cNvGrpSpPr/>
          <p:nvPr/>
        </p:nvGrpSpPr>
        <p:grpSpPr>
          <a:xfrm>
            <a:off x="1071925" y="904206"/>
            <a:ext cx="3247042" cy="736600"/>
            <a:chOff x="1071925" y="904206"/>
            <a:chExt cx="3247042" cy="736600"/>
          </a:xfrm>
        </p:grpSpPr>
        <p:sp>
          <p:nvSpPr>
            <p:cNvPr id="2" name="圆柱形 1">
              <a:extLst>
                <a:ext uri="{FF2B5EF4-FFF2-40B4-BE49-F238E27FC236}">
                  <a16:creationId xmlns:a16="http://schemas.microsoft.com/office/drawing/2014/main" id="{47A80BB5-5151-4B26-B5BD-79157A691ACF}"/>
                </a:ext>
              </a:extLst>
            </p:cNvPr>
            <p:cNvSpPr/>
            <p:nvPr/>
          </p:nvSpPr>
          <p:spPr>
            <a:xfrm>
              <a:off x="3762376" y="1072481"/>
              <a:ext cx="556591" cy="40005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5E5D6D1-E120-4CF3-805C-E73E2C6B517B}"/>
                </a:ext>
              </a:extLst>
            </p:cNvPr>
            <p:cNvSpPr/>
            <p:nvPr/>
          </p:nvSpPr>
          <p:spPr>
            <a:xfrm>
              <a:off x="1071925" y="1117242"/>
              <a:ext cx="804499" cy="3105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Web</a:t>
              </a:r>
              <a:r>
                <a:rPr lang="zh-CN" altLang="en-US" sz="900" dirty="0">
                  <a:solidFill>
                    <a:schemeClr val="tx1"/>
                  </a:solidFill>
                </a:rPr>
                <a:t>浏览器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83DD99B-4995-4FEF-A29D-6986C92F2236}"/>
                </a:ext>
              </a:extLst>
            </p:cNvPr>
            <p:cNvSpPr/>
            <p:nvPr/>
          </p:nvSpPr>
          <p:spPr>
            <a:xfrm>
              <a:off x="2016125" y="904206"/>
              <a:ext cx="1606550" cy="736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47FFD5C-1313-4004-93E8-5A0F30D24486}"/>
                </a:ext>
              </a:extLst>
            </p:cNvPr>
            <p:cNvSpPr/>
            <p:nvPr/>
          </p:nvSpPr>
          <p:spPr>
            <a:xfrm>
              <a:off x="2138726" y="1117242"/>
              <a:ext cx="531450" cy="3105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JSP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0E4C4A-3F84-400F-B634-DC50D070AC31}"/>
                </a:ext>
              </a:extLst>
            </p:cNvPr>
            <p:cNvSpPr/>
            <p:nvPr/>
          </p:nvSpPr>
          <p:spPr>
            <a:xfrm>
              <a:off x="2857502" y="1117242"/>
              <a:ext cx="673098" cy="3105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JavaBean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AC2AF5F-CD10-4F47-A6D2-8A3AA6E57FAD}"/>
                </a:ext>
              </a:extLst>
            </p:cNvPr>
            <p:cNvCxnSpPr>
              <a:stCxn id="2" idx="2"/>
              <a:endCxn id="6" idx="3"/>
            </p:cNvCxnSpPr>
            <p:nvPr/>
          </p:nvCxnSpPr>
          <p:spPr>
            <a:xfrm flipH="1">
              <a:off x="3530600" y="1272506"/>
              <a:ext cx="2317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B4C13AD-C1E8-4C76-81CB-615B035FD7B4}"/>
                </a:ext>
              </a:extLst>
            </p:cNvPr>
            <p:cNvCxnSpPr>
              <a:stCxn id="6" idx="1"/>
              <a:endCxn id="5" idx="3"/>
            </p:cNvCxnSpPr>
            <p:nvPr/>
          </p:nvCxnSpPr>
          <p:spPr>
            <a:xfrm flipH="1">
              <a:off x="2670176" y="1272506"/>
              <a:ext cx="18732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2940C71-9427-4580-A959-5BC9306D6409}"/>
                </a:ext>
              </a:extLst>
            </p:cNvPr>
            <p:cNvCxnSpPr>
              <a:stCxn id="5" idx="1"/>
              <a:endCxn id="3" idx="3"/>
            </p:cNvCxnSpPr>
            <p:nvPr/>
          </p:nvCxnSpPr>
          <p:spPr>
            <a:xfrm flipH="1">
              <a:off x="1876424" y="1272506"/>
              <a:ext cx="26230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34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F9A94C-5FD3-45ED-A9CF-6B15D6F56A52}"/>
              </a:ext>
            </a:extLst>
          </p:cNvPr>
          <p:cNvGrpSpPr/>
          <p:nvPr/>
        </p:nvGrpSpPr>
        <p:grpSpPr>
          <a:xfrm>
            <a:off x="963217" y="1099349"/>
            <a:ext cx="4243977" cy="1170550"/>
            <a:chOff x="979092" y="1099349"/>
            <a:chExt cx="4243977" cy="117055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E1401E-1310-4424-B8A8-D1067974A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BC03F3-C090-404F-91F5-9D7A2A7D3B53}"/>
                </a:ext>
              </a:extLst>
            </p:cNvPr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浏览器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4EA7F60-C82C-4314-B9CF-E9A1AA888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401" y="1449955"/>
              <a:ext cx="502948" cy="50294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61727E-4128-43E1-B8F5-B2EECD4AA7CB}"/>
                </a:ext>
              </a:extLst>
            </p:cNvPr>
            <p:cNvSpPr txBox="1"/>
            <p:nvPr/>
          </p:nvSpPr>
          <p:spPr>
            <a:xfrm>
              <a:off x="4440605" y="1952903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数据库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CFA4CBD-0C12-4154-9CEC-ABF716BBB593}"/>
                </a:ext>
              </a:extLst>
            </p:cNvPr>
            <p:cNvSpPr/>
            <p:nvPr/>
          </p:nvSpPr>
          <p:spPr>
            <a:xfrm>
              <a:off x="2139933" y="1099349"/>
              <a:ext cx="2125680" cy="11705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F6B0061-6D35-4F88-8577-B228D620B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2294" y="1449955"/>
              <a:ext cx="680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1B18E7-805E-4E13-96F4-329F0D727FD5}"/>
                </a:ext>
              </a:extLst>
            </p:cNvPr>
            <p:cNvSpPr/>
            <p:nvPr/>
          </p:nvSpPr>
          <p:spPr>
            <a:xfrm>
              <a:off x="2362416" y="1929073"/>
              <a:ext cx="819150" cy="27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Servlet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控制层</a:t>
              </a:r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AE4DE9C-F80E-4C7E-9A86-337EF9A913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2385" y="2071576"/>
              <a:ext cx="711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353E919-D1C2-45BC-A25F-1D3BE893B955}"/>
                </a:ext>
              </a:extLst>
            </p:cNvPr>
            <p:cNvSpPr/>
            <p:nvPr/>
          </p:nvSpPr>
          <p:spPr>
            <a:xfrm>
              <a:off x="3334254" y="1563415"/>
              <a:ext cx="819150" cy="27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JavaBean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模型层</a:t>
              </a:r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B1C3E9-286A-450D-8F90-93164EB61933}"/>
                </a:ext>
              </a:extLst>
            </p:cNvPr>
            <p:cNvSpPr/>
            <p:nvPr/>
          </p:nvSpPr>
          <p:spPr>
            <a:xfrm>
              <a:off x="2362416" y="1275354"/>
              <a:ext cx="819150" cy="27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JSP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页面</a:t>
              </a:r>
              <a:endParaRPr lang="en-US" altLang="zh-CN" sz="9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视图层</a:t>
              </a:r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0B09192-9DEA-4D2A-B84F-9E533F566978}"/>
                </a:ext>
              </a:extLst>
            </p:cNvPr>
            <p:cNvCxnSpPr>
              <a:stCxn id="25" idx="2"/>
              <a:endCxn id="20" idx="0"/>
            </p:cNvCxnSpPr>
            <p:nvPr/>
          </p:nvCxnSpPr>
          <p:spPr>
            <a:xfrm>
              <a:off x="2771991" y="1551381"/>
              <a:ext cx="0" cy="3776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C985A48-CCE3-4C77-96BC-E60E8ECBA537}"/>
                </a:ext>
              </a:extLst>
            </p:cNvPr>
            <p:cNvCxnSpPr>
              <a:stCxn id="20" idx="3"/>
              <a:endCxn id="23" idx="1"/>
            </p:cNvCxnSpPr>
            <p:nvPr/>
          </p:nvCxnSpPr>
          <p:spPr>
            <a:xfrm flipV="1">
              <a:off x="3181566" y="1701429"/>
              <a:ext cx="152688" cy="36565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D2249EE-D128-4C2D-889D-992BF39F80A6}"/>
                </a:ext>
              </a:extLst>
            </p:cNvPr>
            <p:cNvCxnSpPr>
              <a:stCxn id="23" idx="3"/>
              <a:endCxn id="8" idx="1"/>
            </p:cNvCxnSpPr>
            <p:nvPr/>
          </p:nvCxnSpPr>
          <p:spPr>
            <a:xfrm>
              <a:off x="4153404" y="1701429"/>
              <a:ext cx="4229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CE3C75D-6A7F-4D3D-8E35-96C7012A5DED}"/>
                </a:ext>
              </a:extLst>
            </p:cNvPr>
            <p:cNvSpPr txBox="1"/>
            <p:nvPr/>
          </p:nvSpPr>
          <p:spPr>
            <a:xfrm>
              <a:off x="1682294" y="1839442"/>
              <a:ext cx="5111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请求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4AC5712-C5FD-4CDA-BA71-8B0DCEF19164}"/>
                </a:ext>
              </a:extLst>
            </p:cNvPr>
            <p:cNvSpPr txBox="1"/>
            <p:nvPr/>
          </p:nvSpPr>
          <p:spPr>
            <a:xfrm>
              <a:off x="1728952" y="1218472"/>
              <a:ext cx="5111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回复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A072DE5-D6BE-4A64-9AAA-C9E08E6166B6}"/>
                </a:ext>
              </a:extLst>
            </p:cNvPr>
            <p:cNvCxnSpPr>
              <a:stCxn id="25" idx="3"/>
              <a:endCxn id="23" idx="0"/>
            </p:cNvCxnSpPr>
            <p:nvPr/>
          </p:nvCxnSpPr>
          <p:spPr>
            <a:xfrm>
              <a:off x="3181566" y="1413368"/>
              <a:ext cx="562263" cy="1500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95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906AD899-576F-4B92-9DD3-44B55CB73EB2}"/>
              </a:ext>
            </a:extLst>
          </p:cNvPr>
          <p:cNvGrpSpPr/>
          <p:nvPr/>
        </p:nvGrpSpPr>
        <p:grpSpPr>
          <a:xfrm>
            <a:off x="1597906" y="238271"/>
            <a:ext cx="2942074" cy="2671417"/>
            <a:chOff x="1597906" y="238271"/>
            <a:chExt cx="2942074" cy="267141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54F3B49-A275-4137-ACB5-FC53C1EDD737}"/>
                </a:ext>
              </a:extLst>
            </p:cNvPr>
            <p:cNvSpPr txBox="1"/>
            <p:nvPr/>
          </p:nvSpPr>
          <p:spPr>
            <a:xfrm>
              <a:off x="3740184" y="2152572"/>
              <a:ext cx="742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/>
                <a:t>setName</a:t>
              </a:r>
              <a:r>
                <a:rPr lang="en-US" altLang="zh-CN" sz="900" dirty="0"/>
                <a:t>()</a:t>
              </a:r>
              <a:endParaRPr lang="zh-CN" altLang="en-US" sz="900" dirty="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D3AC194-84C3-4FDE-BBA3-E33909C72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038" y="238271"/>
              <a:ext cx="705102" cy="70510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6F2001C-F6E0-4DE4-B056-A5C87E044B21}"/>
                </a:ext>
              </a:extLst>
            </p:cNvPr>
            <p:cNvSpPr txBox="1"/>
            <p:nvPr/>
          </p:nvSpPr>
          <p:spPr>
            <a:xfrm>
              <a:off x="2667847" y="809105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浏览器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BACEC83-969A-4136-8135-035259541E2E}"/>
                </a:ext>
              </a:extLst>
            </p:cNvPr>
            <p:cNvGrpSpPr/>
            <p:nvPr/>
          </p:nvGrpSpPr>
          <p:grpSpPr>
            <a:xfrm>
              <a:off x="1597906" y="1279188"/>
              <a:ext cx="1029087" cy="860033"/>
              <a:chOff x="958345" y="1295792"/>
              <a:chExt cx="1029087" cy="860033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1BB7BB-F242-40FB-A8DC-ECB544B13305}"/>
                  </a:ext>
                </a:extLst>
              </p:cNvPr>
              <p:cNvSpPr/>
              <p:nvPr/>
            </p:nvSpPr>
            <p:spPr>
              <a:xfrm>
                <a:off x="1003142" y="1295792"/>
                <a:ext cx="984290" cy="8600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E284AB-5DA0-47A6-BE98-D1BB21A8A6B8}"/>
                  </a:ext>
                </a:extLst>
              </p:cNvPr>
              <p:cNvSpPr txBox="1"/>
              <p:nvPr/>
            </p:nvSpPr>
            <p:spPr>
              <a:xfrm>
                <a:off x="958345" y="1571208"/>
                <a:ext cx="4976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sz="900" dirty="0">
                    <a:solidFill>
                      <a:prstClr val="black"/>
                    </a:solidFill>
                  </a:rPr>
                  <a:t>视图</a:t>
                </a:r>
                <a:endParaRPr lang="en-US" altLang="zh-CN" sz="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流程图: 文档 24">
                <a:extLst>
                  <a:ext uri="{FF2B5EF4-FFF2-40B4-BE49-F238E27FC236}">
                    <a16:creationId xmlns:a16="http://schemas.microsoft.com/office/drawing/2014/main" id="{42BB0C7E-2D5D-47F9-BF2D-32130F68670A}"/>
                  </a:ext>
                </a:extLst>
              </p:cNvPr>
              <p:cNvSpPr/>
              <p:nvPr/>
            </p:nvSpPr>
            <p:spPr>
              <a:xfrm>
                <a:off x="1429692" y="1522330"/>
                <a:ext cx="419669" cy="406956"/>
              </a:xfrm>
              <a:prstGeom prst="flowChart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JSP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7476FD8-6703-485E-BE4C-D42E8061CDC7}"/>
                </a:ext>
              </a:extLst>
            </p:cNvPr>
            <p:cNvGrpSpPr/>
            <p:nvPr/>
          </p:nvGrpSpPr>
          <p:grpSpPr>
            <a:xfrm>
              <a:off x="3329331" y="1261309"/>
              <a:ext cx="1210649" cy="860033"/>
              <a:chOff x="4834247" y="1291751"/>
              <a:chExt cx="1210649" cy="860033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9AF351E-3717-423B-BBC4-E32519B01806}"/>
                  </a:ext>
                </a:extLst>
              </p:cNvPr>
              <p:cNvSpPr/>
              <p:nvPr/>
            </p:nvSpPr>
            <p:spPr>
              <a:xfrm>
                <a:off x="4834247" y="1291751"/>
                <a:ext cx="1156978" cy="8600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7423AC4-4227-43F9-96C7-6553A264BAFE}"/>
                  </a:ext>
                </a:extLst>
              </p:cNvPr>
              <p:cNvSpPr txBox="1"/>
              <p:nvPr/>
            </p:nvSpPr>
            <p:spPr>
              <a:xfrm>
                <a:off x="5474946" y="1627659"/>
                <a:ext cx="5699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控制器</a:t>
                </a:r>
                <a:endParaRPr lang="en-US" altLang="zh-CN" sz="900" dirty="0"/>
              </a:p>
            </p:txBody>
          </p:sp>
          <p:sp>
            <p:nvSpPr>
              <p:cNvPr id="28" name="流程图: 过程 27">
                <a:extLst>
                  <a:ext uri="{FF2B5EF4-FFF2-40B4-BE49-F238E27FC236}">
                    <a16:creationId xmlns:a16="http://schemas.microsoft.com/office/drawing/2014/main" id="{CB042E09-9D89-474A-BB1E-CE7F15800942}"/>
                  </a:ext>
                </a:extLst>
              </p:cNvPr>
              <p:cNvSpPr/>
              <p:nvPr/>
            </p:nvSpPr>
            <p:spPr>
              <a:xfrm>
                <a:off x="4886325" y="1403350"/>
                <a:ext cx="730250" cy="167858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</a:rPr>
                  <a:t>过滤器</a:t>
                </a:r>
              </a:p>
            </p:txBody>
          </p:sp>
          <p:sp>
            <p:nvSpPr>
              <p:cNvPr id="29" name="流程图: 过程 28">
                <a:extLst>
                  <a:ext uri="{FF2B5EF4-FFF2-40B4-BE49-F238E27FC236}">
                    <a16:creationId xmlns:a16="http://schemas.microsoft.com/office/drawing/2014/main" id="{581E1895-9B94-46CD-9872-FB5BE9229B42}"/>
                  </a:ext>
                </a:extLst>
              </p:cNvPr>
              <p:cNvSpPr/>
              <p:nvPr/>
            </p:nvSpPr>
            <p:spPr>
              <a:xfrm>
                <a:off x="4988060" y="1624192"/>
                <a:ext cx="569950" cy="187325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流程图: 过程 29">
                <a:extLst>
                  <a:ext uri="{FF2B5EF4-FFF2-40B4-BE49-F238E27FC236}">
                    <a16:creationId xmlns:a16="http://schemas.microsoft.com/office/drawing/2014/main" id="{48BC2AA7-726D-46EA-9FB2-3CDB487314BA}"/>
                  </a:ext>
                </a:extLst>
              </p:cNvPr>
              <p:cNvSpPr/>
              <p:nvPr/>
            </p:nvSpPr>
            <p:spPr>
              <a:xfrm>
                <a:off x="4946528" y="1680643"/>
                <a:ext cx="569950" cy="187325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图: 过程 30">
                <a:extLst>
                  <a:ext uri="{FF2B5EF4-FFF2-40B4-BE49-F238E27FC236}">
                    <a16:creationId xmlns:a16="http://schemas.microsoft.com/office/drawing/2014/main" id="{43024592-A33D-49DA-8700-9E45FCE97D26}"/>
                  </a:ext>
                </a:extLst>
              </p:cNvPr>
              <p:cNvSpPr/>
              <p:nvPr/>
            </p:nvSpPr>
            <p:spPr>
              <a:xfrm>
                <a:off x="4904996" y="1739647"/>
                <a:ext cx="569950" cy="187325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</a:rPr>
                  <a:t>拦截器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378920B-5F40-4678-AB45-981136BD74B6}"/>
                </a:ext>
              </a:extLst>
            </p:cNvPr>
            <p:cNvGrpSpPr/>
            <p:nvPr/>
          </p:nvGrpSpPr>
          <p:grpSpPr>
            <a:xfrm>
              <a:off x="2025488" y="2457250"/>
              <a:ext cx="1946202" cy="452438"/>
              <a:chOff x="2016125" y="2790918"/>
              <a:chExt cx="1946202" cy="45243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317FA47-CEBE-419E-A003-46782D3A2D47}"/>
                  </a:ext>
                </a:extLst>
              </p:cNvPr>
              <p:cNvSpPr/>
              <p:nvPr/>
            </p:nvSpPr>
            <p:spPr>
              <a:xfrm>
                <a:off x="2016125" y="2790918"/>
                <a:ext cx="1946202" cy="4368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A0055F-8DFE-40FA-B29C-4BF0C7E7B6E9}"/>
                  </a:ext>
                </a:extLst>
              </p:cNvPr>
              <p:cNvSpPr txBox="1"/>
              <p:nvPr/>
            </p:nvSpPr>
            <p:spPr>
              <a:xfrm>
                <a:off x="2713614" y="3012524"/>
                <a:ext cx="5699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模型</a:t>
                </a:r>
                <a:endParaRPr lang="en-US" altLang="zh-CN" sz="900" dirty="0"/>
              </a:p>
            </p:txBody>
          </p:sp>
          <p:sp>
            <p:nvSpPr>
              <p:cNvPr id="34" name="流程图: 过程 33">
                <a:extLst>
                  <a:ext uri="{FF2B5EF4-FFF2-40B4-BE49-F238E27FC236}">
                    <a16:creationId xmlns:a16="http://schemas.microsoft.com/office/drawing/2014/main" id="{A8531215-08CB-4B90-AEF6-0569927759E3}"/>
                  </a:ext>
                </a:extLst>
              </p:cNvPr>
              <p:cNvSpPr/>
              <p:nvPr/>
            </p:nvSpPr>
            <p:spPr>
              <a:xfrm>
                <a:off x="2194521" y="2842381"/>
                <a:ext cx="1581150" cy="174427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Action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E4066E15-D380-4367-B798-ECBC7D7C2325}"/>
                </a:ext>
              </a:extLst>
            </p:cNvPr>
            <p:cNvCxnSpPr>
              <a:stCxn id="25" idx="0"/>
              <a:endCxn id="22" idx="1"/>
            </p:cNvCxnSpPr>
            <p:nvPr/>
          </p:nvCxnSpPr>
          <p:spPr>
            <a:xfrm rot="5400000" flipH="1" flipV="1">
              <a:off x="2005111" y="864799"/>
              <a:ext cx="914904" cy="3669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48809B09-CC29-4F0D-B9A5-FF0B25CE199A}"/>
                </a:ext>
              </a:extLst>
            </p:cNvPr>
            <p:cNvCxnSpPr>
              <a:stCxn id="22" idx="3"/>
              <a:endCxn id="28" idx="0"/>
            </p:cNvCxnSpPr>
            <p:nvPr/>
          </p:nvCxnSpPr>
          <p:spPr>
            <a:xfrm>
              <a:off x="3351140" y="590822"/>
              <a:ext cx="395394" cy="7820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FF3F351-468E-4391-893D-8AF71C1157CA}"/>
                </a:ext>
              </a:extLst>
            </p:cNvPr>
            <p:cNvCxnSpPr>
              <a:stCxn id="28" idx="2"/>
              <a:endCxn id="31" idx="0"/>
            </p:cNvCxnSpPr>
            <p:nvPr/>
          </p:nvCxnSpPr>
          <p:spPr>
            <a:xfrm flipH="1">
              <a:off x="3685055" y="1540766"/>
              <a:ext cx="61479" cy="168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E938E96-D681-4A64-92DD-1F2178A7F01C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2279087" y="1885778"/>
              <a:ext cx="1" cy="622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562CE8BE-A068-49E2-A1EC-0760E536C42B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 rot="10800000">
              <a:off x="2488922" y="1709204"/>
              <a:ext cx="911158" cy="936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5731081-1F26-4E78-80D3-E1038327F62C}"/>
                </a:ext>
              </a:extLst>
            </p:cNvPr>
            <p:cNvCxnSpPr/>
            <p:nvPr/>
          </p:nvCxnSpPr>
          <p:spPr>
            <a:xfrm>
              <a:off x="3548837" y="1885778"/>
              <a:ext cx="0" cy="622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4E99417-7B89-4E3A-BB8F-E58945C8F3F6}"/>
                </a:ext>
              </a:extLst>
            </p:cNvPr>
            <p:cNvCxnSpPr/>
            <p:nvPr/>
          </p:nvCxnSpPr>
          <p:spPr>
            <a:xfrm>
              <a:off x="3767306" y="1885778"/>
              <a:ext cx="0" cy="622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13128ED-4DD1-49C3-A128-475A657A4E90}"/>
                </a:ext>
              </a:extLst>
            </p:cNvPr>
            <p:cNvSpPr txBox="1"/>
            <p:nvPr/>
          </p:nvSpPr>
          <p:spPr>
            <a:xfrm>
              <a:off x="2991401" y="2141347"/>
              <a:ext cx="742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execute()</a:t>
              </a:r>
              <a:endParaRPr lang="zh-CN" altLang="en-US" sz="9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4666572-FEE8-4A42-95C9-4645EDA3CD1A}"/>
                </a:ext>
              </a:extLst>
            </p:cNvPr>
            <p:cNvSpPr txBox="1"/>
            <p:nvPr/>
          </p:nvSpPr>
          <p:spPr>
            <a:xfrm>
              <a:off x="1613577" y="2155145"/>
              <a:ext cx="742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err="1"/>
                <a:t>getName</a:t>
              </a:r>
              <a:r>
                <a:rPr lang="en-US" altLang="zh-CN" sz="900" dirty="0"/>
                <a:t>()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64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AFEE860B-3E34-43BD-93B9-2DF1E956F86F}"/>
              </a:ext>
            </a:extLst>
          </p:cNvPr>
          <p:cNvGrpSpPr/>
          <p:nvPr/>
        </p:nvGrpSpPr>
        <p:grpSpPr>
          <a:xfrm>
            <a:off x="344839" y="233718"/>
            <a:ext cx="6048492" cy="3275292"/>
            <a:chOff x="344839" y="233718"/>
            <a:chExt cx="6048492" cy="3275292"/>
          </a:xfrm>
        </p:grpSpPr>
        <p:sp>
          <p:nvSpPr>
            <p:cNvPr id="2" name="流程图: 过程 1">
              <a:extLst>
                <a:ext uri="{FF2B5EF4-FFF2-40B4-BE49-F238E27FC236}">
                  <a16:creationId xmlns:a16="http://schemas.microsoft.com/office/drawing/2014/main" id="{C9E35230-D69B-44A7-ABE4-A0706E14F251}"/>
                </a:ext>
              </a:extLst>
            </p:cNvPr>
            <p:cNvSpPr/>
            <p:nvPr/>
          </p:nvSpPr>
          <p:spPr>
            <a:xfrm>
              <a:off x="344839" y="233718"/>
              <a:ext cx="988812" cy="227292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浏览器</a:t>
              </a:r>
            </a:p>
          </p:txBody>
        </p:sp>
        <p:sp>
          <p:nvSpPr>
            <p:cNvPr id="3" name="流程图: 过程 2">
              <a:extLst>
                <a:ext uri="{FF2B5EF4-FFF2-40B4-BE49-F238E27FC236}">
                  <a16:creationId xmlns:a16="http://schemas.microsoft.com/office/drawing/2014/main" id="{B2ACD263-8908-4A27-841B-CA50C920AD4B}"/>
                </a:ext>
              </a:extLst>
            </p:cNvPr>
            <p:cNvSpPr/>
            <p:nvPr/>
          </p:nvSpPr>
          <p:spPr>
            <a:xfrm>
              <a:off x="1609759" y="233718"/>
              <a:ext cx="988812" cy="227292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Web</a:t>
              </a:r>
              <a:r>
                <a:rPr lang="zh-CN" altLang="en-US" sz="900" dirty="0">
                  <a:solidFill>
                    <a:schemeClr val="tx1"/>
                  </a:solidFill>
                </a:rPr>
                <a:t>容器</a:t>
              </a:r>
            </a:p>
          </p:txBody>
        </p:sp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9C654FDF-2BBB-4680-9D07-4FFD93636016}"/>
                </a:ext>
              </a:extLst>
            </p:cNvPr>
            <p:cNvSpPr/>
            <p:nvPr/>
          </p:nvSpPr>
          <p:spPr>
            <a:xfrm>
              <a:off x="2874679" y="233718"/>
              <a:ext cx="988812" cy="227292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Struts2</a:t>
              </a:r>
              <a:r>
                <a:rPr lang="zh-CN" altLang="en-US" sz="900" dirty="0">
                  <a:solidFill>
                    <a:schemeClr val="tx1"/>
                  </a:solidFill>
                </a:rPr>
                <a:t>过滤器</a:t>
              </a:r>
            </a:p>
          </p:txBody>
        </p:sp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EBC7A6F1-BEF7-4715-B6E6-597FDC091856}"/>
                </a:ext>
              </a:extLst>
            </p:cNvPr>
            <p:cNvSpPr/>
            <p:nvPr/>
          </p:nvSpPr>
          <p:spPr>
            <a:xfrm>
              <a:off x="4139599" y="233718"/>
              <a:ext cx="988812" cy="227292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Action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64B87F86-3CF4-43FC-ADDE-BD4575D91A38}"/>
                </a:ext>
              </a:extLst>
            </p:cNvPr>
            <p:cNvSpPr/>
            <p:nvPr/>
          </p:nvSpPr>
          <p:spPr>
            <a:xfrm>
              <a:off x="5404519" y="233718"/>
              <a:ext cx="988812" cy="227292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Success.jsp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F57C280-4E3F-46C2-9879-6FA5F8F0ECFB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839245" y="461010"/>
              <a:ext cx="0" cy="3048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087C54B-B5A3-499F-86E1-D4429324E33A}"/>
                </a:ext>
              </a:extLst>
            </p:cNvPr>
            <p:cNvCxnSpPr/>
            <p:nvPr/>
          </p:nvCxnSpPr>
          <p:spPr>
            <a:xfrm>
              <a:off x="2104165" y="461010"/>
              <a:ext cx="0" cy="3048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A3FEB1A-8EA8-4397-8F7F-6373AB6747D5}"/>
                </a:ext>
              </a:extLst>
            </p:cNvPr>
            <p:cNvCxnSpPr/>
            <p:nvPr/>
          </p:nvCxnSpPr>
          <p:spPr>
            <a:xfrm>
              <a:off x="3369085" y="461010"/>
              <a:ext cx="0" cy="3048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CD3CB00-2BEF-4618-AA42-BB2873C9CFCD}"/>
                </a:ext>
              </a:extLst>
            </p:cNvPr>
            <p:cNvCxnSpPr/>
            <p:nvPr/>
          </p:nvCxnSpPr>
          <p:spPr>
            <a:xfrm>
              <a:off x="4634005" y="461010"/>
              <a:ext cx="0" cy="3048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955449D-854D-4C8C-84F7-05D1AC845F6B}"/>
                </a:ext>
              </a:extLst>
            </p:cNvPr>
            <p:cNvCxnSpPr/>
            <p:nvPr/>
          </p:nvCxnSpPr>
          <p:spPr>
            <a:xfrm>
              <a:off x="5903780" y="461010"/>
              <a:ext cx="0" cy="3048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A2CD4C-37A9-4242-8760-22504F8F5670}"/>
                </a:ext>
              </a:extLst>
            </p:cNvPr>
            <p:cNvSpPr/>
            <p:nvPr/>
          </p:nvSpPr>
          <p:spPr>
            <a:xfrm>
              <a:off x="796814" y="688302"/>
              <a:ext cx="75154" cy="323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F2DB6A-E30B-47C3-87FA-30C704C57F00}"/>
                </a:ext>
              </a:extLst>
            </p:cNvPr>
            <p:cNvSpPr txBox="1"/>
            <p:nvPr/>
          </p:nvSpPr>
          <p:spPr>
            <a:xfrm>
              <a:off x="1017368" y="459240"/>
              <a:ext cx="922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请求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1B8575D-FA4D-4264-8327-ADC723372C29}"/>
                </a:ext>
              </a:extLst>
            </p:cNvPr>
            <p:cNvSpPr/>
            <p:nvPr/>
          </p:nvSpPr>
          <p:spPr>
            <a:xfrm>
              <a:off x="2057428" y="688302"/>
              <a:ext cx="82746" cy="668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55E0B9C-FBE8-42F2-BFAC-EA5AE8C9607C}"/>
                </a:ext>
              </a:extLst>
            </p:cNvPr>
            <p:cNvCxnSpPr>
              <a:stCxn id="13" idx="0"/>
              <a:endCxn id="15" idx="0"/>
            </p:cNvCxnSpPr>
            <p:nvPr/>
          </p:nvCxnSpPr>
          <p:spPr>
            <a:xfrm>
              <a:off x="834391" y="688302"/>
              <a:ext cx="1264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94AF56D-199F-454C-818D-89CA3135065C}"/>
                </a:ext>
              </a:extLst>
            </p:cNvPr>
            <p:cNvSpPr/>
            <p:nvPr/>
          </p:nvSpPr>
          <p:spPr>
            <a:xfrm>
              <a:off x="3316982" y="1022330"/>
              <a:ext cx="92921" cy="14503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FE21C04-47E7-4F19-BB60-DAF035A06277}"/>
                </a:ext>
              </a:extLst>
            </p:cNvPr>
            <p:cNvCxnSpPr>
              <a:cxnSpLocks/>
              <a:stCxn id="15" idx="3"/>
              <a:endCxn id="18" idx="0"/>
            </p:cNvCxnSpPr>
            <p:nvPr/>
          </p:nvCxnSpPr>
          <p:spPr>
            <a:xfrm flipV="1">
              <a:off x="2140174" y="1022330"/>
              <a:ext cx="12232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9E7EABA-9AC5-4D9E-8B22-78349D11221C}"/>
                </a:ext>
              </a:extLst>
            </p:cNvPr>
            <p:cNvSpPr txBox="1"/>
            <p:nvPr/>
          </p:nvSpPr>
          <p:spPr>
            <a:xfrm>
              <a:off x="2288256" y="821190"/>
              <a:ext cx="922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err="1"/>
                <a:t>doFilter</a:t>
              </a:r>
              <a:r>
                <a:rPr lang="en-US" altLang="zh-CN" sz="900" dirty="0"/>
                <a:t>()</a:t>
              </a:r>
              <a:endParaRPr lang="zh-CN" altLang="en-US" sz="9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ADDDCD7-3B5F-4EEA-BD7B-17B58F54C298}"/>
                </a:ext>
              </a:extLst>
            </p:cNvPr>
            <p:cNvSpPr/>
            <p:nvPr/>
          </p:nvSpPr>
          <p:spPr>
            <a:xfrm>
              <a:off x="4604714" y="1423659"/>
              <a:ext cx="75154" cy="323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62941BF-F19F-486C-A605-16FE56599726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3345049" y="1423658"/>
              <a:ext cx="12972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3876409-4245-4BD4-B1D4-70C9A72B19E4}"/>
                </a:ext>
              </a:extLst>
            </p:cNvPr>
            <p:cNvCxnSpPr>
              <a:stCxn id="22" idx="2"/>
              <a:endCxn id="18" idx="3"/>
            </p:cNvCxnSpPr>
            <p:nvPr/>
          </p:nvCxnSpPr>
          <p:spPr>
            <a:xfrm flipH="1">
              <a:off x="3409903" y="1747509"/>
              <a:ext cx="1232388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688D6B2-3FBE-4008-8BAF-CD6D75CE78CB}"/>
                </a:ext>
              </a:extLst>
            </p:cNvPr>
            <p:cNvSpPr/>
            <p:nvPr/>
          </p:nvSpPr>
          <p:spPr>
            <a:xfrm>
              <a:off x="5858108" y="2299932"/>
              <a:ext cx="82746" cy="668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2696962-61C5-48F3-A249-70CFAD981597}"/>
                </a:ext>
              </a:extLst>
            </p:cNvPr>
            <p:cNvCxnSpPr/>
            <p:nvPr/>
          </p:nvCxnSpPr>
          <p:spPr>
            <a:xfrm>
              <a:off x="3398377" y="2305050"/>
              <a:ext cx="2500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BC3018E-6E00-46BF-BCBC-D8CEAEC8A4A1}"/>
                </a:ext>
              </a:extLst>
            </p:cNvPr>
            <p:cNvCxnSpPr>
              <a:stCxn id="31" idx="2"/>
            </p:cNvCxnSpPr>
            <p:nvPr/>
          </p:nvCxnSpPr>
          <p:spPr>
            <a:xfrm flipH="1">
              <a:off x="871968" y="2967990"/>
              <a:ext cx="50275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67A1118-5F27-4106-B22E-74E918752BC0}"/>
                </a:ext>
              </a:extLst>
            </p:cNvPr>
            <p:cNvSpPr/>
            <p:nvPr/>
          </p:nvSpPr>
          <p:spPr>
            <a:xfrm>
              <a:off x="799178" y="2879052"/>
              <a:ext cx="75154" cy="323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4083C8C-0407-4322-AEBF-8E994F7BDD2E}"/>
                </a:ext>
              </a:extLst>
            </p:cNvPr>
            <p:cNvSpPr txBox="1"/>
            <p:nvPr/>
          </p:nvSpPr>
          <p:spPr>
            <a:xfrm>
              <a:off x="3560945" y="1182648"/>
              <a:ext cx="922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Execute()</a:t>
              </a:r>
              <a:endParaRPr lang="zh-CN" altLang="en-US" sz="9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72855E5-FD34-4D2D-8672-3770379338C3}"/>
                </a:ext>
              </a:extLst>
            </p:cNvPr>
            <p:cNvSpPr txBox="1"/>
            <p:nvPr/>
          </p:nvSpPr>
          <p:spPr>
            <a:xfrm>
              <a:off x="3504041" y="1512597"/>
              <a:ext cx="922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success</a:t>
              </a:r>
              <a:endParaRPr lang="zh-CN" altLang="en-US" sz="9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C71F92A-D2F1-4ED3-BB65-4BEA68345BF5}"/>
                </a:ext>
              </a:extLst>
            </p:cNvPr>
            <p:cNvSpPr txBox="1"/>
            <p:nvPr/>
          </p:nvSpPr>
          <p:spPr>
            <a:xfrm>
              <a:off x="4154114" y="2123033"/>
              <a:ext cx="922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message</a:t>
              </a:r>
              <a:endParaRPr lang="zh-CN" altLang="en-US" sz="9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3ACB9F4-3EE3-4E6A-AB14-C80E405EB551}"/>
                </a:ext>
              </a:extLst>
            </p:cNvPr>
            <p:cNvSpPr txBox="1"/>
            <p:nvPr/>
          </p:nvSpPr>
          <p:spPr>
            <a:xfrm>
              <a:off x="2902433" y="2737158"/>
              <a:ext cx="922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返回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65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6ADCCE-8257-49D5-9344-626E81D461BF}"/>
              </a:ext>
            </a:extLst>
          </p:cNvPr>
          <p:cNvGrpSpPr/>
          <p:nvPr/>
        </p:nvGrpSpPr>
        <p:grpSpPr>
          <a:xfrm>
            <a:off x="535827" y="413518"/>
            <a:ext cx="5445630" cy="3015482"/>
            <a:chOff x="535827" y="413518"/>
            <a:chExt cx="5445630" cy="301548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54130E2-9511-4264-A013-49ACA295D8B8}"/>
                </a:ext>
              </a:extLst>
            </p:cNvPr>
            <p:cNvSpPr/>
            <p:nvPr/>
          </p:nvSpPr>
          <p:spPr>
            <a:xfrm>
              <a:off x="535827" y="413518"/>
              <a:ext cx="5445630" cy="30154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A06BFED-DC36-4571-A3DF-36C163335480}"/>
                </a:ext>
              </a:extLst>
            </p:cNvPr>
            <p:cNvSpPr/>
            <p:nvPr/>
          </p:nvSpPr>
          <p:spPr>
            <a:xfrm>
              <a:off x="658135" y="2463638"/>
              <a:ext cx="5206838" cy="8561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Spring Core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E46AD0F-3729-4FF3-94DF-10514DA3CCC1}"/>
                </a:ext>
              </a:extLst>
            </p:cNvPr>
            <p:cNvSpPr/>
            <p:nvPr/>
          </p:nvSpPr>
          <p:spPr>
            <a:xfrm>
              <a:off x="4956397" y="483410"/>
              <a:ext cx="914400" cy="18928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Spring Web MVC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E02343B-C4E3-4FE6-B3AE-18867741A07D}"/>
                </a:ext>
              </a:extLst>
            </p:cNvPr>
            <p:cNvSpPr/>
            <p:nvPr/>
          </p:nvSpPr>
          <p:spPr>
            <a:xfrm>
              <a:off x="658135" y="483410"/>
              <a:ext cx="914400" cy="18928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Spring AOP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B134FC-F71E-41D2-894A-BED922F76FF9}"/>
                </a:ext>
              </a:extLst>
            </p:cNvPr>
            <p:cNvSpPr/>
            <p:nvPr/>
          </p:nvSpPr>
          <p:spPr>
            <a:xfrm>
              <a:off x="1694843" y="483410"/>
              <a:ext cx="1549238" cy="949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Spring ORM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E07B84-4164-47E2-AB28-8287B5A0DCF4}"/>
                </a:ext>
              </a:extLst>
            </p:cNvPr>
            <p:cNvSpPr/>
            <p:nvPr/>
          </p:nvSpPr>
          <p:spPr>
            <a:xfrm>
              <a:off x="3354741" y="483410"/>
              <a:ext cx="1479348" cy="949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Spring Web</a:t>
              </a:r>
            </a:p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WebApplicationContext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6DBA323-E8E3-462A-AC29-AF2F0E6751F8}"/>
                </a:ext>
              </a:extLst>
            </p:cNvPr>
            <p:cNvSpPr/>
            <p:nvPr/>
          </p:nvSpPr>
          <p:spPr>
            <a:xfrm>
              <a:off x="1694843" y="1461876"/>
              <a:ext cx="1549238" cy="949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Spring DAO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935E14-8BE2-437D-8608-B24713DD9085}"/>
                </a:ext>
              </a:extLst>
            </p:cNvPr>
            <p:cNvSpPr/>
            <p:nvPr/>
          </p:nvSpPr>
          <p:spPr>
            <a:xfrm>
              <a:off x="3366389" y="1473524"/>
              <a:ext cx="1479348" cy="949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Spring Context Application context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15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445" y="819508"/>
            <a:ext cx="940280" cy="29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3" name="矩形 2"/>
          <p:cNvSpPr/>
          <p:nvPr/>
        </p:nvSpPr>
        <p:spPr>
          <a:xfrm>
            <a:off x="1190445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4" name="矩形 3"/>
          <p:cNvSpPr/>
          <p:nvPr/>
        </p:nvSpPr>
        <p:spPr>
          <a:xfrm>
            <a:off x="1190445" y="1414732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</a:p>
        </p:txBody>
      </p:sp>
      <p:sp>
        <p:nvSpPr>
          <p:cNvPr id="5" name="矩形 4"/>
          <p:cNvSpPr/>
          <p:nvPr/>
        </p:nvSpPr>
        <p:spPr>
          <a:xfrm>
            <a:off x="1190445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网络访问层</a:t>
            </a:r>
          </a:p>
        </p:txBody>
      </p:sp>
      <p:sp>
        <p:nvSpPr>
          <p:cNvPr id="7" name="矩形 6"/>
          <p:cNvSpPr/>
          <p:nvPr/>
        </p:nvSpPr>
        <p:spPr>
          <a:xfrm>
            <a:off x="2826588" y="8108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会话层</a:t>
            </a:r>
          </a:p>
        </p:txBody>
      </p:sp>
      <p:sp>
        <p:nvSpPr>
          <p:cNvPr id="8" name="矩形 7"/>
          <p:cNvSpPr/>
          <p:nvPr/>
        </p:nvSpPr>
        <p:spPr>
          <a:xfrm>
            <a:off x="2826588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9" name="矩形 8"/>
          <p:cNvSpPr/>
          <p:nvPr/>
        </p:nvSpPr>
        <p:spPr>
          <a:xfrm>
            <a:off x="2826588" y="141473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10" name="矩形 9"/>
          <p:cNvSpPr/>
          <p:nvPr/>
        </p:nvSpPr>
        <p:spPr>
          <a:xfrm>
            <a:off x="2826588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</a:p>
        </p:txBody>
      </p:sp>
      <p:sp>
        <p:nvSpPr>
          <p:cNvPr id="11" name="矩形 10"/>
          <p:cNvSpPr/>
          <p:nvPr/>
        </p:nvSpPr>
        <p:spPr>
          <a:xfrm>
            <a:off x="2826588" y="517584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</a:p>
        </p:txBody>
      </p:sp>
      <p:sp>
        <p:nvSpPr>
          <p:cNvPr id="12" name="矩形 11"/>
          <p:cNvSpPr/>
          <p:nvPr/>
        </p:nvSpPr>
        <p:spPr>
          <a:xfrm>
            <a:off x="2826588" y="215659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13" name="矩形 12"/>
          <p:cNvSpPr/>
          <p:nvPr/>
        </p:nvSpPr>
        <p:spPr>
          <a:xfrm>
            <a:off x="2826588" y="20185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766868" y="3302042"/>
            <a:ext cx="3269412" cy="1551756"/>
            <a:chOff x="3766868" y="3302042"/>
            <a:chExt cx="3269412" cy="1551756"/>
          </a:xfrm>
        </p:grpSpPr>
        <p:sp>
          <p:nvSpPr>
            <p:cNvPr id="15" name="矩形 14"/>
            <p:cNvSpPr/>
            <p:nvPr/>
          </p:nvSpPr>
          <p:spPr>
            <a:xfrm>
              <a:off x="6096000" y="3654723"/>
              <a:ext cx="940280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394802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4249947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096000" y="455187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893388" y="3654723"/>
              <a:ext cx="531963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25352" y="3654723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93387" y="3302042"/>
              <a:ext cx="531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893387" y="3956648"/>
              <a:ext cx="833889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27276" y="3956708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93386" y="4258573"/>
              <a:ext cx="1135814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29200" y="4258573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93386" y="4551872"/>
              <a:ext cx="1437738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31124" y="4551872"/>
              <a:ext cx="301924" cy="2932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374435" y="3674414"/>
              <a:ext cx="5172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报头</a:t>
              </a:r>
            </a:p>
          </p:txBody>
        </p:sp>
        <p:cxnSp>
          <p:nvCxnSpPr>
            <p:cNvPr id="30" name="直接箭头连接符 29"/>
            <p:cNvCxnSpPr>
              <a:stCxn id="28" idx="1"/>
            </p:cNvCxnSpPr>
            <p:nvPr/>
          </p:nvCxnSpPr>
          <p:spPr>
            <a:xfrm flipH="1">
              <a:off x="4781550" y="3801372"/>
              <a:ext cx="5928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2"/>
            </p:cNvCxnSpPr>
            <p:nvPr/>
          </p:nvCxnSpPr>
          <p:spPr>
            <a:xfrm flipH="1">
              <a:off x="5633047" y="3928330"/>
              <a:ext cx="1" cy="548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3766868" y="3654723"/>
              <a:ext cx="0" cy="11990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64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90445" y="215659"/>
            <a:ext cx="2576423" cy="2104849"/>
            <a:chOff x="1190445" y="215659"/>
            <a:chExt cx="2576423" cy="2104849"/>
          </a:xfrm>
        </p:grpSpPr>
        <p:sp>
          <p:nvSpPr>
            <p:cNvPr id="2" name="矩形 1"/>
            <p:cNvSpPr/>
            <p:nvPr/>
          </p:nvSpPr>
          <p:spPr>
            <a:xfrm>
              <a:off x="1190445" y="215660"/>
              <a:ext cx="940280" cy="897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190445" y="1112808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190445" y="1414732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90445" y="1716658"/>
              <a:ext cx="940280" cy="60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826588" y="81088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826588" y="1112808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826588" y="141473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826588" y="1716658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826588" y="517584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26588" y="215659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826588" y="2018583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41145" y="2259979"/>
            <a:ext cx="3714103" cy="961990"/>
            <a:chOff x="6141145" y="2259979"/>
            <a:chExt cx="3714103" cy="961990"/>
          </a:xfrm>
        </p:grpSpPr>
        <p:sp>
          <p:nvSpPr>
            <p:cNvPr id="19" name="矩形 18"/>
            <p:cNvSpPr/>
            <p:nvPr/>
          </p:nvSpPr>
          <p:spPr>
            <a:xfrm>
              <a:off x="6141145" y="2618120"/>
              <a:ext cx="940280" cy="60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429068" y="2618119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29068" y="2920044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914968" y="2259979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介质访问控制子层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914968" y="2561904"/>
              <a:ext cx="940280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逻辑链路控制子层</a:t>
              </a:r>
            </a:p>
          </p:txBody>
        </p:sp>
        <p:cxnSp>
          <p:nvCxnSpPr>
            <p:cNvPr id="29" name="肘形连接符 28"/>
            <p:cNvCxnSpPr>
              <a:stCxn id="27" idx="1"/>
              <a:endCxn id="23" idx="3"/>
            </p:cNvCxnSpPr>
            <p:nvPr/>
          </p:nvCxnSpPr>
          <p:spPr>
            <a:xfrm rot="10800000" flipV="1">
              <a:off x="8369348" y="2410942"/>
              <a:ext cx="545620" cy="3581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43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979092" y="1268000"/>
            <a:ext cx="3135348" cy="1488233"/>
            <a:chOff x="979092" y="1268000"/>
            <a:chExt cx="3135348" cy="1488233"/>
          </a:xfrm>
        </p:grpSpPr>
        <p:grpSp>
          <p:nvGrpSpPr>
            <p:cNvPr id="22" name="组合 21"/>
            <p:cNvGrpSpPr/>
            <p:nvPr/>
          </p:nvGrpSpPr>
          <p:grpSpPr>
            <a:xfrm>
              <a:off x="979092" y="1268000"/>
              <a:ext cx="3135348" cy="1488233"/>
              <a:chOff x="979092" y="1268000"/>
              <a:chExt cx="3135348" cy="148823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092" y="1346723"/>
                <a:ext cx="705102" cy="705102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2621" y="1346723"/>
                <a:ext cx="626696" cy="626696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7744" y="1346723"/>
                <a:ext cx="626696" cy="626696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5" y="2129537"/>
                <a:ext cx="626696" cy="626696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1705910" y="2344469"/>
                <a:ext cx="50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结果页面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00901" y="1917557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浏览器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645925" y="1730180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页面请求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804780" y="1860319"/>
                <a:ext cx="77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原样插入到包含页面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862789" y="1268000"/>
                <a:ext cx="6614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包含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505137" y="1591680"/>
                <a:ext cx="609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/>
                  <a:t>被包含文件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1684194" y="1699274"/>
                <a:ext cx="6843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2862789" y="1582804"/>
                <a:ext cx="6843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2862789" y="1776346"/>
                <a:ext cx="684356" cy="0"/>
              </a:xfrm>
              <a:prstGeom prst="straightConnector1">
                <a:avLst/>
              </a:prstGeom>
              <a:ln w="190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289143" y="1388644"/>
                <a:ext cx="609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" dirty="0"/>
                  <a:t>包含</a:t>
                </a:r>
                <a:r>
                  <a:rPr lang="en-US" altLang="zh-CN" sz="800" dirty="0"/>
                  <a:t>include</a:t>
                </a:r>
                <a:r>
                  <a:rPr lang="zh-CN" altLang="en-US" sz="800" dirty="0"/>
                  <a:t>指令的</a:t>
                </a:r>
                <a:r>
                  <a:rPr lang="en-US" altLang="zh-CN" sz="800" dirty="0"/>
                  <a:t>JSP</a:t>
                </a:r>
                <a:r>
                  <a:rPr lang="zh-CN" altLang="en-US" sz="800" dirty="0"/>
                  <a:t>页面</a:t>
                </a:r>
              </a:p>
            </p:txBody>
          </p:sp>
          <p:cxnSp>
            <p:nvCxnSpPr>
              <p:cNvPr id="19" name="肘形连接符 18"/>
              <p:cNvCxnSpPr>
                <a:stCxn id="17" idx="2"/>
                <a:endCxn id="6" idx="3"/>
              </p:cNvCxnSpPr>
              <p:nvPr/>
            </p:nvCxnSpPr>
            <p:spPr>
              <a:xfrm rot="5400000">
                <a:off x="2198475" y="2047565"/>
                <a:ext cx="469466" cy="32117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>
                <a:stCxn id="6" idx="1"/>
                <a:endCxn id="8" idx="2"/>
              </p:cNvCxnSpPr>
              <p:nvPr/>
            </p:nvCxnSpPr>
            <p:spPr>
              <a:xfrm rot="10800000">
                <a:off x="1331643" y="2148389"/>
                <a:ext cx="314282" cy="294496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2577920" y="2219490"/>
              <a:ext cx="679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编译执行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56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445" y="215660"/>
            <a:ext cx="940280" cy="897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3" name="矩形 2"/>
          <p:cNvSpPr/>
          <p:nvPr/>
        </p:nvSpPr>
        <p:spPr>
          <a:xfrm>
            <a:off x="1190445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4" name="矩形 3"/>
          <p:cNvSpPr/>
          <p:nvPr/>
        </p:nvSpPr>
        <p:spPr>
          <a:xfrm>
            <a:off x="1190445" y="1414732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</a:p>
        </p:txBody>
      </p:sp>
      <p:sp>
        <p:nvSpPr>
          <p:cNvPr id="5" name="矩形 4"/>
          <p:cNvSpPr/>
          <p:nvPr/>
        </p:nvSpPr>
        <p:spPr>
          <a:xfrm>
            <a:off x="1190445" y="1716658"/>
            <a:ext cx="940280" cy="6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网络访问层</a:t>
            </a:r>
          </a:p>
        </p:txBody>
      </p:sp>
      <p:sp>
        <p:nvSpPr>
          <p:cNvPr id="7" name="矩形 6"/>
          <p:cNvSpPr/>
          <p:nvPr/>
        </p:nvSpPr>
        <p:spPr>
          <a:xfrm>
            <a:off x="2826588" y="8108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会话层</a:t>
            </a:r>
          </a:p>
        </p:txBody>
      </p:sp>
      <p:sp>
        <p:nvSpPr>
          <p:cNvPr id="8" name="矩形 7"/>
          <p:cNvSpPr/>
          <p:nvPr/>
        </p:nvSpPr>
        <p:spPr>
          <a:xfrm>
            <a:off x="2826588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9" name="矩形 8"/>
          <p:cNvSpPr/>
          <p:nvPr/>
        </p:nvSpPr>
        <p:spPr>
          <a:xfrm>
            <a:off x="2826588" y="141473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10" name="矩形 9"/>
          <p:cNvSpPr/>
          <p:nvPr/>
        </p:nvSpPr>
        <p:spPr>
          <a:xfrm>
            <a:off x="2826588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</a:p>
        </p:txBody>
      </p:sp>
      <p:sp>
        <p:nvSpPr>
          <p:cNvPr id="11" name="矩形 10"/>
          <p:cNvSpPr/>
          <p:nvPr/>
        </p:nvSpPr>
        <p:spPr>
          <a:xfrm>
            <a:off x="2826588" y="517584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</a:t>
            </a:r>
          </a:p>
        </p:txBody>
      </p:sp>
      <p:sp>
        <p:nvSpPr>
          <p:cNvPr id="12" name="矩形 11"/>
          <p:cNvSpPr/>
          <p:nvPr/>
        </p:nvSpPr>
        <p:spPr>
          <a:xfrm>
            <a:off x="2826588" y="215659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13" name="矩形 12"/>
          <p:cNvSpPr/>
          <p:nvPr/>
        </p:nvSpPr>
        <p:spPr>
          <a:xfrm>
            <a:off x="2826588" y="2018583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725726" y="3436188"/>
            <a:ext cx="1892062" cy="1360100"/>
            <a:chOff x="6725726" y="3436188"/>
            <a:chExt cx="1892062" cy="1360100"/>
          </a:xfrm>
        </p:grpSpPr>
        <p:sp>
          <p:nvSpPr>
            <p:cNvPr id="21" name="矩形 20"/>
            <p:cNvSpPr/>
            <p:nvPr/>
          </p:nvSpPr>
          <p:spPr>
            <a:xfrm>
              <a:off x="6725726" y="3436188"/>
              <a:ext cx="1892061" cy="477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453223" y="3913517"/>
              <a:ext cx="1164565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725727" y="4215441"/>
              <a:ext cx="1892061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725727" y="4517368"/>
              <a:ext cx="1892061" cy="27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725727" y="3913517"/>
              <a:ext cx="727496" cy="301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7453222" y="3761113"/>
              <a:ext cx="1164565" cy="152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84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445" y="819508"/>
            <a:ext cx="940280" cy="29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3" name="矩形 2"/>
          <p:cNvSpPr/>
          <p:nvPr/>
        </p:nvSpPr>
        <p:spPr>
          <a:xfrm>
            <a:off x="1190445" y="111280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</p:txBody>
      </p:sp>
      <p:sp>
        <p:nvSpPr>
          <p:cNvPr id="4" name="矩形 3"/>
          <p:cNvSpPr/>
          <p:nvPr/>
        </p:nvSpPr>
        <p:spPr>
          <a:xfrm>
            <a:off x="1190445" y="1414732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</a:p>
        </p:txBody>
      </p:sp>
      <p:sp>
        <p:nvSpPr>
          <p:cNvPr id="5" name="矩形 4"/>
          <p:cNvSpPr/>
          <p:nvPr/>
        </p:nvSpPr>
        <p:spPr>
          <a:xfrm>
            <a:off x="1190445" y="1716658"/>
            <a:ext cx="940280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网络访问层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4143354" y="807164"/>
            <a:ext cx="3899556" cy="4953556"/>
            <a:chOff x="4143354" y="807164"/>
            <a:chExt cx="3899556" cy="4953556"/>
          </a:xfrm>
        </p:grpSpPr>
        <p:sp>
          <p:nvSpPr>
            <p:cNvPr id="31" name="矩形 30"/>
            <p:cNvSpPr/>
            <p:nvPr/>
          </p:nvSpPr>
          <p:spPr>
            <a:xfrm>
              <a:off x="5620540" y="807164"/>
              <a:ext cx="940280" cy="293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149090" y="1197920"/>
              <a:ext cx="3893820" cy="10374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404360" y="1414732"/>
              <a:ext cx="929640" cy="603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网络服务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625860" y="1414730"/>
              <a:ext cx="929640" cy="603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50590" y="1414730"/>
              <a:ext cx="929640" cy="603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网络应用程序和功能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149090" y="1197920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149090" y="2235390"/>
              <a:ext cx="3893820" cy="8577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149091" y="2235390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传输层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995852" y="2489306"/>
              <a:ext cx="929640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307434" y="2492611"/>
              <a:ext cx="929640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5737860" y="2018581"/>
              <a:ext cx="0" cy="470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6431280" y="2000027"/>
              <a:ext cx="0" cy="470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4149090" y="3080333"/>
              <a:ext cx="3893820" cy="8577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149092" y="3080333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995852" y="3229856"/>
              <a:ext cx="2241222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cxnSp>
          <p:nvCxnSpPr>
            <p:cNvPr id="48" name="直接箭头连接符 47"/>
            <p:cNvCxnSpPr>
              <a:stCxn id="40" idx="2"/>
            </p:cNvCxnSpPr>
            <p:nvPr/>
          </p:nvCxnSpPr>
          <p:spPr>
            <a:xfrm>
              <a:off x="5460672" y="2940329"/>
              <a:ext cx="1916" cy="289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02279" y="2940329"/>
              <a:ext cx="0" cy="289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7426620" y="3229856"/>
              <a:ext cx="533411" cy="4510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ARP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146222" y="3942834"/>
              <a:ext cx="3893820" cy="16121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43354" y="3947841"/>
              <a:ext cx="85792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网络访问层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5036252" y="40305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188652" y="41829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341052" y="43353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3452" y="4487753"/>
              <a:ext cx="1988820" cy="6172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物理网络</a:t>
              </a:r>
            </a:p>
          </p:txBody>
        </p:sp>
        <p:cxnSp>
          <p:nvCxnSpPr>
            <p:cNvPr id="60" name="直接箭头连接符 59"/>
            <p:cNvCxnSpPr>
              <a:stCxn id="46" idx="3"/>
              <a:endCxn id="52" idx="1"/>
            </p:cNvCxnSpPr>
            <p:nvPr/>
          </p:nvCxnSpPr>
          <p:spPr>
            <a:xfrm>
              <a:off x="7237074" y="3455368"/>
              <a:ext cx="1895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6" idx="2"/>
            </p:cNvCxnSpPr>
            <p:nvPr/>
          </p:nvCxnSpPr>
          <p:spPr>
            <a:xfrm>
              <a:off x="6116463" y="3680879"/>
              <a:ext cx="0" cy="349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>
              <a:endCxn id="52" idx="2"/>
            </p:cNvCxnSpPr>
            <p:nvPr/>
          </p:nvCxnSpPr>
          <p:spPr>
            <a:xfrm rot="5400000" flipH="1" flipV="1">
              <a:off x="7157479" y="3853273"/>
              <a:ext cx="708241" cy="363454"/>
            </a:xfrm>
            <a:prstGeom prst="bentConnector3">
              <a:avLst>
                <a:gd name="adj1" fmla="val -16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8" idx="2"/>
            </p:cNvCxnSpPr>
            <p:nvPr/>
          </p:nvCxnSpPr>
          <p:spPr>
            <a:xfrm>
              <a:off x="6487862" y="5104973"/>
              <a:ext cx="0" cy="6557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1" idx="2"/>
              <a:endCxn id="36" idx="0"/>
            </p:cNvCxnSpPr>
            <p:nvPr/>
          </p:nvCxnSpPr>
          <p:spPr>
            <a:xfrm>
              <a:off x="6090680" y="1100463"/>
              <a:ext cx="0" cy="3142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32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622430" y="1026542"/>
            <a:ext cx="2835215" cy="1219737"/>
            <a:chOff x="2622430" y="1026542"/>
            <a:chExt cx="2835215" cy="1219737"/>
          </a:xfrm>
        </p:grpSpPr>
        <p:sp>
          <p:nvSpPr>
            <p:cNvPr id="2" name="矩形 1"/>
            <p:cNvSpPr/>
            <p:nvPr/>
          </p:nvSpPr>
          <p:spPr>
            <a:xfrm>
              <a:off x="2622430" y="1026543"/>
              <a:ext cx="966159" cy="388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491486" y="1026542"/>
              <a:ext cx="966159" cy="388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29796" y="1414731"/>
              <a:ext cx="0" cy="241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flipV="1">
              <a:off x="3321170" y="1414731"/>
              <a:ext cx="1483743" cy="241541"/>
            </a:xfrm>
            <a:prstGeom prst="bentConnector3">
              <a:avLst>
                <a:gd name="adj1" fmla="val 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244321" y="1414731"/>
              <a:ext cx="0" cy="471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0800000">
              <a:off x="2787651" y="1414734"/>
              <a:ext cx="2456671" cy="471217"/>
            </a:xfrm>
            <a:prstGeom prst="bentConnector3">
              <a:avLst>
                <a:gd name="adj1" fmla="val 1000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3546309" y="1304092"/>
              <a:ext cx="103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请求连接端口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源端口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2500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546308" y="1876947"/>
              <a:ext cx="103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目的端口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2500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源源端口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6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79092" y="1268000"/>
            <a:ext cx="3986428" cy="1488233"/>
            <a:chOff x="979092" y="1268000"/>
            <a:chExt cx="3986428" cy="148823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621" y="1346723"/>
              <a:ext cx="626696" cy="62669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744" y="1346723"/>
              <a:ext cx="626696" cy="62669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25" y="2129537"/>
              <a:ext cx="626696" cy="62669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705910" y="2344469"/>
              <a:ext cx="50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结果页面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浏览器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5925" y="1730180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页面请求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52018" y="2189903"/>
              <a:ext cx="77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插入到包含页面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62789" y="1268000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包含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05137" y="1591680"/>
              <a:ext cx="60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被包含文件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684194" y="1699274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862789" y="1582804"/>
              <a:ext cx="6843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0" idx="3"/>
            </p:cNvCxnSpPr>
            <p:nvPr/>
          </p:nvCxnSpPr>
          <p:spPr>
            <a:xfrm>
              <a:off x="2862789" y="1776346"/>
              <a:ext cx="566731" cy="598223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212635" y="1388644"/>
              <a:ext cx="799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/>
                <a:t>包含</a:t>
              </a:r>
              <a:r>
                <a:rPr lang="en-US" altLang="zh-CN" sz="800" dirty="0"/>
                <a:t>&lt;</a:t>
              </a:r>
              <a:r>
                <a:rPr lang="en-US" altLang="zh-CN" sz="800" dirty="0" err="1"/>
                <a:t>jsp:include</a:t>
              </a:r>
              <a:r>
                <a:rPr lang="en-US" altLang="zh-CN" sz="800" dirty="0"/>
                <a:t>&gt;</a:t>
              </a:r>
              <a:r>
                <a:rPr lang="zh-CN" altLang="en-US" sz="800" dirty="0"/>
                <a:t>标识的</a:t>
              </a:r>
              <a:r>
                <a:rPr lang="en-US" altLang="zh-CN" sz="800" dirty="0"/>
                <a:t>JSP</a:t>
              </a:r>
              <a:r>
                <a:rPr lang="zh-CN" altLang="en-US" sz="800" dirty="0"/>
                <a:t>页面</a:t>
              </a:r>
            </a:p>
          </p:txBody>
        </p:sp>
        <p:cxnSp>
          <p:nvCxnSpPr>
            <p:cNvPr id="19" name="肘形连接符 18"/>
            <p:cNvCxnSpPr>
              <a:stCxn id="17" idx="2"/>
              <a:endCxn id="6" idx="3"/>
            </p:cNvCxnSpPr>
            <p:nvPr/>
          </p:nvCxnSpPr>
          <p:spPr>
            <a:xfrm rot="5400000">
              <a:off x="2198475" y="2047565"/>
              <a:ext cx="469466" cy="32117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6" idx="1"/>
              <a:endCxn id="8" idx="2"/>
            </p:cNvCxnSpPr>
            <p:nvPr/>
          </p:nvCxnSpPr>
          <p:spPr>
            <a:xfrm rot="10800000">
              <a:off x="1331643" y="2148389"/>
              <a:ext cx="314282" cy="29449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286070" y="1939328"/>
              <a:ext cx="6794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编译执行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3390899" y="2229651"/>
              <a:ext cx="688753" cy="213234"/>
            </a:xfrm>
            <a:prstGeom prst="rect">
              <a:avLst/>
            </a:prstGeom>
            <a:solidFill>
              <a:srgbClr val="90CA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返回结果</a:t>
              </a:r>
            </a:p>
          </p:txBody>
        </p:sp>
        <p:cxnSp>
          <p:nvCxnSpPr>
            <p:cNvPr id="26" name="肘形连接符 25"/>
            <p:cNvCxnSpPr>
              <a:stCxn id="12" idx="3"/>
              <a:endCxn id="2" idx="3"/>
            </p:cNvCxnSpPr>
            <p:nvPr/>
          </p:nvCxnSpPr>
          <p:spPr>
            <a:xfrm flipH="1">
              <a:off x="4079652" y="1776346"/>
              <a:ext cx="34788" cy="559922"/>
            </a:xfrm>
            <a:prstGeom prst="bentConnector3">
              <a:avLst>
                <a:gd name="adj1" fmla="val -6571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7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92" y="1346723"/>
            <a:ext cx="705102" cy="7051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21" y="1346723"/>
            <a:ext cx="626696" cy="6266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44" y="1346723"/>
            <a:ext cx="626696" cy="62669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0901" y="1917557"/>
            <a:ext cx="66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浏览器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62385" y="1455304"/>
            <a:ext cx="66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页面请求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62789" y="1455304"/>
            <a:ext cx="661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请求转发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05137" y="1591680"/>
            <a:ext cx="6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目标页面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84194" y="1699274"/>
            <a:ext cx="684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51353" y="1727200"/>
            <a:ext cx="684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169702" y="1305775"/>
            <a:ext cx="83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包含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jsp:forward</a:t>
            </a:r>
            <a:r>
              <a:rPr lang="en-US" altLang="zh-CN" sz="800" dirty="0"/>
              <a:t>&gt;</a:t>
            </a:r>
            <a:r>
              <a:rPr lang="zh-CN" altLang="en-US" sz="800" dirty="0"/>
              <a:t>标识的</a:t>
            </a:r>
            <a:r>
              <a:rPr lang="en-US" altLang="zh-CN" sz="800" dirty="0"/>
              <a:t>JSP</a:t>
            </a:r>
            <a:r>
              <a:rPr lang="zh-CN" altLang="en-US" sz="800" dirty="0"/>
              <a:t>页面</a:t>
            </a:r>
          </a:p>
        </p:txBody>
      </p:sp>
      <p:cxnSp>
        <p:nvCxnSpPr>
          <p:cNvPr id="19" name="肘形连接符 18"/>
          <p:cNvCxnSpPr>
            <a:stCxn id="12" idx="2"/>
            <a:endCxn id="25" idx="3"/>
          </p:cNvCxnSpPr>
          <p:nvPr/>
        </p:nvCxnSpPr>
        <p:spPr>
          <a:xfrm rot="5400000">
            <a:off x="3027448" y="1660543"/>
            <a:ext cx="481873" cy="10828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8" idx="2"/>
          </p:cNvCxnSpPr>
          <p:nvPr/>
        </p:nvCxnSpPr>
        <p:spPr>
          <a:xfrm rot="10800000">
            <a:off x="1331643" y="2148389"/>
            <a:ext cx="706582" cy="2944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038225" y="2336268"/>
            <a:ext cx="688753" cy="213234"/>
          </a:xfrm>
          <a:prstGeom prst="rect">
            <a:avLst/>
          </a:prstGeom>
          <a:solidFill>
            <a:srgbClr val="90CA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返回结果</a:t>
            </a:r>
          </a:p>
        </p:txBody>
      </p:sp>
    </p:spTree>
    <p:extLst>
      <p:ext uri="{BB962C8B-B14F-4D97-AF65-F5344CB8AC3E}">
        <p14:creationId xmlns:p14="http://schemas.microsoft.com/office/powerpoint/2010/main" val="42372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82462" y="117898"/>
            <a:ext cx="4290202" cy="2712993"/>
            <a:chOff x="1282462" y="117898"/>
            <a:chExt cx="4290202" cy="2712993"/>
          </a:xfrm>
        </p:grpSpPr>
        <p:sp>
          <p:nvSpPr>
            <p:cNvPr id="2" name="矩形 1"/>
            <p:cNvSpPr/>
            <p:nvPr/>
          </p:nvSpPr>
          <p:spPr>
            <a:xfrm>
              <a:off x="1282462" y="1314806"/>
              <a:ext cx="810884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JSP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2628180" y="596662"/>
              <a:ext cx="810884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JSP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628180" y="2032952"/>
              <a:ext cx="810884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模板元素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445477" y="117898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445477" y="596662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445476" y="1075426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</a:t>
              </a:r>
            </a:p>
          </p:txBody>
        </p:sp>
        <p:cxnSp>
          <p:nvCxnSpPr>
            <p:cNvPr id="10" name="直接连接符 9"/>
            <p:cNvCxnSpPr>
              <a:stCxn id="3" idx="3"/>
              <a:endCxn id="6" idx="1"/>
            </p:cNvCxnSpPr>
            <p:nvPr/>
          </p:nvCxnSpPr>
          <p:spPr>
            <a:xfrm>
              <a:off x="3439064" y="756250"/>
              <a:ext cx="10064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5" idx="1"/>
              <a:endCxn id="3" idx="3"/>
            </p:cNvCxnSpPr>
            <p:nvPr/>
          </p:nvCxnSpPr>
          <p:spPr>
            <a:xfrm rot="10800000" flipV="1">
              <a:off x="3439065" y="277486"/>
              <a:ext cx="1006413" cy="4787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8" idx="1"/>
              <a:endCxn id="3" idx="3"/>
            </p:cNvCxnSpPr>
            <p:nvPr/>
          </p:nvCxnSpPr>
          <p:spPr>
            <a:xfrm rot="10800000">
              <a:off x="3439064" y="756250"/>
              <a:ext cx="1006412" cy="4787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445475" y="1554189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脚本元素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445474" y="2032952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动作元素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445473" y="2511715"/>
              <a:ext cx="1127187" cy="31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指令元素</a:t>
              </a:r>
            </a:p>
          </p:txBody>
        </p:sp>
        <p:cxnSp>
          <p:nvCxnSpPr>
            <p:cNvPr id="21" name="直接连接符 20"/>
            <p:cNvCxnSpPr>
              <a:stCxn id="18" idx="1"/>
              <a:endCxn id="4" idx="3"/>
            </p:cNvCxnSpPr>
            <p:nvPr/>
          </p:nvCxnSpPr>
          <p:spPr>
            <a:xfrm flipH="1">
              <a:off x="3439064" y="2192540"/>
              <a:ext cx="1006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7" idx="1"/>
              <a:endCxn id="4" idx="3"/>
            </p:cNvCxnSpPr>
            <p:nvPr/>
          </p:nvCxnSpPr>
          <p:spPr>
            <a:xfrm rot="10800000" flipV="1">
              <a:off x="3439065" y="1713776"/>
              <a:ext cx="1006411" cy="4787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9" idx="1"/>
              <a:endCxn id="4" idx="3"/>
            </p:cNvCxnSpPr>
            <p:nvPr/>
          </p:nvCxnSpPr>
          <p:spPr>
            <a:xfrm rot="10800000">
              <a:off x="3439065" y="2192541"/>
              <a:ext cx="1006409" cy="4787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3" idx="1"/>
              <a:endCxn id="2" idx="3"/>
            </p:cNvCxnSpPr>
            <p:nvPr/>
          </p:nvCxnSpPr>
          <p:spPr>
            <a:xfrm rot="10800000" flipV="1">
              <a:off x="2093346" y="756250"/>
              <a:ext cx="534834" cy="71814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4" idx="1"/>
              <a:endCxn id="2" idx="3"/>
            </p:cNvCxnSpPr>
            <p:nvPr/>
          </p:nvCxnSpPr>
          <p:spPr>
            <a:xfrm rot="10800000">
              <a:off x="2093346" y="1474394"/>
              <a:ext cx="534834" cy="7181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260121" y="819509"/>
            <a:ext cx="6029864" cy="1679415"/>
            <a:chOff x="2260121" y="819509"/>
            <a:chExt cx="6029864" cy="1679415"/>
          </a:xfrm>
        </p:grpSpPr>
        <p:sp>
          <p:nvSpPr>
            <p:cNvPr id="2" name="矩形 1"/>
            <p:cNvSpPr/>
            <p:nvPr/>
          </p:nvSpPr>
          <p:spPr>
            <a:xfrm>
              <a:off x="2260121" y="819509"/>
              <a:ext cx="1685328" cy="16794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516188" y="989110"/>
              <a:ext cx="1173193" cy="375423"/>
              <a:chOff x="2518913" y="957531"/>
              <a:chExt cx="1940943" cy="62110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518913" y="957531"/>
                <a:ext cx="1940943" cy="621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518913" y="1000662"/>
                <a:ext cx="690113" cy="32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525993" y="819509"/>
              <a:ext cx="796425" cy="7936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CSS: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Font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516187" y="1471504"/>
              <a:ext cx="1173193" cy="375423"/>
              <a:chOff x="2518913" y="957531"/>
              <a:chExt cx="1940943" cy="62110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518913" y="957531"/>
                <a:ext cx="1940943" cy="621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518913" y="1000662"/>
                <a:ext cx="690113" cy="32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16186" y="1953898"/>
              <a:ext cx="1173193" cy="375423"/>
              <a:chOff x="2518913" y="957531"/>
              <a:chExt cx="1940943" cy="62110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518913" y="957531"/>
                <a:ext cx="1940943" cy="621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518913" y="1000662"/>
                <a:ext cx="690113" cy="32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4201514" y="1691146"/>
              <a:ext cx="1552755" cy="651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加号 20"/>
            <p:cNvSpPr/>
            <p:nvPr/>
          </p:nvSpPr>
          <p:spPr>
            <a:xfrm>
              <a:off x="3945898" y="935805"/>
              <a:ext cx="515900" cy="515900"/>
            </a:xfrm>
            <a:prstGeom prst="mathPlus">
              <a:avLst>
                <a:gd name="adj1" fmla="val 1211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71404" y="819509"/>
              <a:ext cx="2018581" cy="389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71403" y="2173540"/>
              <a:ext cx="2018581" cy="325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footer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71403" y="1205117"/>
              <a:ext cx="759125" cy="968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leftnav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030529" y="1205992"/>
              <a:ext cx="1259456" cy="968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42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63B6CD6-BD8A-4244-A3DB-F2BCDE8109E0}"/>
              </a:ext>
            </a:extLst>
          </p:cNvPr>
          <p:cNvGrpSpPr/>
          <p:nvPr/>
        </p:nvGrpSpPr>
        <p:grpSpPr>
          <a:xfrm>
            <a:off x="979092" y="464022"/>
            <a:ext cx="3523058" cy="2232726"/>
            <a:chOff x="979092" y="464022"/>
            <a:chExt cx="3523058" cy="223272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E1401E-1310-4424-B8A8-D1067974A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BC03F3-C090-404F-91F5-9D7A2A7D3B53}"/>
                </a:ext>
              </a:extLst>
            </p:cNvPr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浏览器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EC0917-8254-4E4E-BA3C-16A9B674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791" y="576148"/>
              <a:ext cx="536275" cy="53627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13B1A2-B687-4638-A836-6BCC6292683F}"/>
                </a:ext>
              </a:extLst>
            </p:cNvPr>
            <p:cNvSpPr txBox="1"/>
            <p:nvPr/>
          </p:nvSpPr>
          <p:spPr>
            <a:xfrm>
              <a:off x="2071696" y="1034907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Web</a:t>
              </a:r>
              <a:r>
                <a:rPr lang="zh-CN" altLang="en-US" sz="900" dirty="0"/>
                <a:t>服务器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4EA7F60-C82C-4314-B9CF-E9A1AA888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492" y="1962968"/>
              <a:ext cx="502948" cy="50294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61727E-4128-43E1-B8F5-B2EECD4AA7CB}"/>
                </a:ext>
              </a:extLst>
            </p:cNvPr>
            <p:cNvSpPr txBox="1"/>
            <p:nvPr/>
          </p:nvSpPr>
          <p:spPr>
            <a:xfrm>
              <a:off x="2071696" y="2465916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数据库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9067B93-21AA-4FA1-975D-ED3BACC45860}"/>
                </a:ext>
              </a:extLst>
            </p:cNvPr>
            <p:cNvSpPr/>
            <p:nvPr/>
          </p:nvSpPr>
          <p:spPr>
            <a:xfrm>
              <a:off x="3238500" y="488950"/>
              <a:ext cx="1263650" cy="6234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72BD5F-DDF7-4B1C-A098-4F8009CCDF0F}"/>
                </a:ext>
              </a:extLst>
            </p:cNvPr>
            <p:cNvSpPr/>
            <p:nvPr/>
          </p:nvSpPr>
          <p:spPr>
            <a:xfrm>
              <a:off x="3457575" y="669925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HTML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代码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E0C6C1-3F43-44D4-9DFA-18B499F21599}"/>
                </a:ext>
              </a:extLst>
            </p:cNvPr>
            <p:cNvSpPr/>
            <p:nvPr/>
          </p:nvSpPr>
          <p:spPr>
            <a:xfrm>
              <a:off x="3455988" y="887999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CSS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代码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AA2B63B-75CD-4565-BABA-CC88E1536E05}"/>
                </a:ext>
              </a:extLst>
            </p:cNvPr>
            <p:cNvSpPr txBox="1"/>
            <p:nvPr/>
          </p:nvSpPr>
          <p:spPr>
            <a:xfrm>
              <a:off x="3474331" y="464022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JSP</a:t>
              </a:r>
              <a:r>
                <a:rPr lang="zh-CN" altLang="en-US" sz="900" dirty="0"/>
                <a:t>页面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CFA4CBD-0C12-4154-9CEC-ABF716BBB593}"/>
                </a:ext>
              </a:extLst>
            </p:cNvPr>
            <p:cNvSpPr/>
            <p:nvPr/>
          </p:nvSpPr>
          <p:spPr>
            <a:xfrm>
              <a:off x="3233738" y="1917557"/>
              <a:ext cx="1263650" cy="6234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F6B0061-6D35-4F88-8577-B228D620BC80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3865563" y="1112423"/>
              <a:ext cx="4762" cy="805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151BCE5-9347-45EE-A3F1-D0CB1F1D8F05}"/>
                </a:ext>
              </a:extLst>
            </p:cNvPr>
            <p:cNvSpPr txBox="1"/>
            <p:nvPr/>
          </p:nvSpPr>
          <p:spPr>
            <a:xfrm>
              <a:off x="2955218" y="1346723"/>
              <a:ext cx="9103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JavaBean</a:t>
              </a:r>
              <a:r>
                <a:rPr lang="zh-CN" altLang="en-US" sz="900" dirty="0"/>
                <a:t>组件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C5B6840-826D-4E88-B18F-7DCFEA178D5E}"/>
                </a:ext>
              </a:extLst>
            </p:cNvPr>
            <p:cNvSpPr/>
            <p:nvPr/>
          </p:nvSpPr>
          <p:spPr>
            <a:xfrm>
              <a:off x="3457575" y="2051825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字符串处理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1B18E7-805E-4E13-96F4-329F0D727FD5}"/>
                </a:ext>
              </a:extLst>
            </p:cNvPr>
            <p:cNvSpPr/>
            <p:nvPr/>
          </p:nvSpPr>
          <p:spPr>
            <a:xfrm>
              <a:off x="3455988" y="2269899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数据库操作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6086650-5B14-45BD-8C19-BF9828A4AA35}"/>
                </a:ext>
              </a:extLst>
            </p:cNvPr>
            <p:cNvCxnSpPr>
              <a:stCxn id="20" idx="1"/>
              <a:endCxn id="8" idx="3"/>
            </p:cNvCxnSpPr>
            <p:nvPr/>
          </p:nvCxnSpPr>
          <p:spPr>
            <a:xfrm flipH="1" flipV="1">
              <a:off x="2710440" y="2214442"/>
              <a:ext cx="745548" cy="14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AE4DE9C-F80E-4C7E-9A86-337EF9A91305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 flipV="1">
              <a:off x="1684194" y="844286"/>
              <a:ext cx="510597" cy="854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CEF95ED-3240-46A8-87D7-4163012172F3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2731066" y="800687"/>
              <a:ext cx="507434" cy="43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802E36F-F72B-4F4E-AFB8-09D864D10342}"/>
                </a:ext>
              </a:extLst>
            </p:cNvPr>
            <p:cNvCxnSpPr>
              <a:stCxn id="10" idx="1"/>
              <a:endCxn id="2" idx="3"/>
            </p:cNvCxnSpPr>
            <p:nvPr/>
          </p:nvCxnSpPr>
          <p:spPr>
            <a:xfrm flipH="1">
              <a:off x="1684194" y="800687"/>
              <a:ext cx="1554306" cy="89858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98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A86EF2B-E7B2-489C-A267-5CBA956A3A68}"/>
              </a:ext>
            </a:extLst>
          </p:cNvPr>
          <p:cNvGrpSpPr/>
          <p:nvPr/>
        </p:nvGrpSpPr>
        <p:grpSpPr>
          <a:xfrm>
            <a:off x="979092" y="1160032"/>
            <a:ext cx="3576351" cy="1165220"/>
            <a:chOff x="979092" y="1160032"/>
            <a:chExt cx="3576351" cy="116522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28FFFFE-0FE7-4923-B89F-F5C406E4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92" y="1346723"/>
              <a:ext cx="705102" cy="70510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05B2751-FE2D-4052-993F-39EE2F332E18}"/>
                </a:ext>
              </a:extLst>
            </p:cNvPr>
            <p:cNvSpPr txBox="1"/>
            <p:nvPr/>
          </p:nvSpPr>
          <p:spPr>
            <a:xfrm>
              <a:off x="1000901" y="1917557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客户端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BBCD93D-6F2E-4611-A5F8-13B5A3B432E2}"/>
                </a:ext>
              </a:extLst>
            </p:cNvPr>
            <p:cNvSpPr/>
            <p:nvPr/>
          </p:nvSpPr>
          <p:spPr>
            <a:xfrm>
              <a:off x="2650443" y="1160032"/>
              <a:ext cx="1905000" cy="11652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F8EA6D3-AC14-44E1-92C3-253D932C8BA9}"/>
                </a:ext>
              </a:extLst>
            </p:cNvPr>
            <p:cNvSpPr txBox="1"/>
            <p:nvPr/>
          </p:nvSpPr>
          <p:spPr>
            <a:xfrm>
              <a:off x="3225164" y="1231307"/>
              <a:ext cx="7555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/>
                <a:t>Web</a:t>
              </a:r>
              <a:r>
                <a:rPr lang="zh-CN" altLang="en-US" sz="900" dirty="0"/>
                <a:t>服务器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8A3AA6-5F2B-469A-80A8-C654247DD256}"/>
                </a:ext>
              </a:extLst>
            </p:cNvPr>
            <p:cNvSpPr/>
            <p:nvPr/>
          </p:nvSpPr>
          <p:spPr>
            <a:xfrm>
              <a:off x="3021330" y="1428750"/>
              <a:ext cx="278130" cy="750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过滤器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F166EE-227A-4F7A-A058-03A8DE04124C}"/>
                </a:ext>
              </a:extLst>
            </p:cNvPr>
            <p:cNvSpPr/>
            <p:nvPr/>
          </p:nvSpPr>
          <p:spPr>
            <a:xfrm>
              <a:off x="3906425" y="1428750"/>
              <a:ext cx="278130" cy="750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目标资源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0469D1D-FA0B-46C3-8F85-BBCDBE977D31}"/>
                </a:ext>
              </a:extLst>
            </p:cNvPr>
            <p:cNvCxnSpPr/>
            <p:nvPr/>
          </p:nvCxnSpPr>
          <p:spPr>
            <a:xfrm>
              <a:off x="3299460" y="1581150"/>
              <a:ext cx="606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FBB93E9-D78D-4905-B4A0-9416C69E9C1E}"/>
                </a:ext>
              </a:extLst>
            </p:cNvPr>
            <p:cNvCxnSpPr/>
            <p:nvPr/>
          </p:nvCxnSpPr>
          <p:spPr>
            <a:xfrm>
              <a:off x="3299460" y="1992630"/>
              <a:ext cx="606965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4DB7325-9144-44B4-85C9-A1703E4894DF}"/>
                </a:ext>
              </a:extLst>
            </p:cNvPr>
            <p:cNvCxnSpPr>
              <a:cxnSpLocks/>
            </p:cNvCxnSpPr>
            <p:nvPr/>
          </p:nvCxnSpPr>
          <p:spPr>
            <a:xfrm>
              <a:off x="1662385" y="1581150"/>
              <a:ext cx="988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6BE0836-5CA8-4503-A576-354D9592626D}"/>
                </a:ext>
              </a:extLst>
            </p:cNvPr>
            <p:cNvCxnSpPr>
              <a:cxnSpLocks/>
            </p:cNvCxnSpPr>
            <p:nvPr/>
          </p:nvCxnSpPr>
          <p:spPr>
            <a:xfrm>
              <a:off x="1684194" y="1992630"/>
              <a:ext cx="988058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90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D5E3F1F5-3DCB-4DC6-A5DD-E9C68CD03AC9}"/>
              </a:ext>
            </a:extLst>
          </p:cNvPr>
          <p:cNvGrpSpPr/>
          <p:nvPr/>
        </p:nvGrpSpPr>
        <p:grpSpPr>
          <a:xfrm>
            <a:off x="1644650" y="287091"/>
            <a:ext cx="1841500" cy="2489032"/>
            <a:chOff x="1644650" y="287091"/>
            <a:chExt cx="1841500" cy="248903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4EA7F60-C82C-4314-B9CF-E9A1AA888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492" y="2042343"/>
              <a:ext cx="502948" cy="50294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61727E-4128-43E1-B8F5-B2EECD4AA7CB}"/>
                </a:ext>
              </a:extLst>
            </p:cNvPr>
            <p:cNvSpPr txBox="1"/>
            <p:nvPr/>
          </p:nvSpPr>
          <p:spPr>
            <a:xfrm>
              <a:off x="2071696" y="2545291"/>
              <a:ext cx="782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数据库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C5B6840-826D-4E88-B18F-7DCFEA178D5E}"/>
                </a:ext>
              </a:extLst>
            </p:cNvPr>
            <p:cNvSpPr/>
            <p:nvPr/>
          </p:nvSpPr>
          <p:spPr>
            <a:xfrm>
              <a:off x="2077239" y="287091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Java</a:t>
              </a:r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程序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1B18E7-805E-4E13-96F4-329F0D727FD5}"/>
                </a:ext>
              </a:extLst>
            </p:cNvPr>
            <p:cNvSpPr/>
            <p:nvPr/>
          </p:nvSpPr>
          <p:spPr>
            <a:xfrm>
              <a:off x="2077239" y="886212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+mn-ea"/>
                </a:rPr>
                <a:t>JDBC API</a:t>
              </a:r>
              <a:endParaRPr lang="zh-CN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6086650-5B14-45BD-8C19-BF9828A4A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946" y="458541"/>
              <a:ext cx="0" cy="42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955B4F3-303F-457A-8344-2E9B9F92A2EC}"/>
                </a:ext>
              </a:extLst>
            </p:cNvPr>
            <p:cNvSpPr/>
            <p:nvPr/>
          </p:nvSpPr>
          <p:spPr>
            <a:xfrm>
              <a:off x="2077239" y="1504614"/>
              <a:ext cx="819150" cy="17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+mn-ea"/>
                </a:rPr>
                <a:t>数据库驱动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D734D25-E0FF-46FA-AC9E-FDE8B6F9BA1B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50" y="2042343"/>
              <a:ext cx="1841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75CC24C-B2A6-4D44-803A-CE7940013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617" y="1057662"/>
              <a:ext cx="0" cy="42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42DA809-C7A4-48C6-8D8C-D3546B2B8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317" y="1676064"/>
              <a:ext cx="0" cy="42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1B27804-458E-4B39-96F8-897D18A20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467" y="1057662"/>
              <a:ext cx="0" cy="4276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9CB00A3-C5E4-44B4-AE85-30E79208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467" y="458541"/>
              <a:ext cx="0" cy="4276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0A2B40A-7A5A-4973-B4C7-8ABA02EFE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467" y="1676064"/>
              <a:ext cx="0" cy="4276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42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403</Words>
  <Application>Microsoft Office PowerPoint</Application>
  <PresentationFormat>宽屏</PresentationFormat>
  <Paragraphs>207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王语乔</dc:creator>
  <cp:lastModifiedBy>王语乔</cp:lastModifiedBy>
  <cp:revision>35</cp:revision>
  <dcterms:created xsi:type="dcterms:W3CDTF">2018-01-05T01:17:49Z</dcterms:created>
  <dcterms:modified xsi:type="dcterms:W3CDTF">2018-02-08T13:14:55Z</dcterms:modified>
</cp:coreProperties>
</file>