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52382D-E5CF-451C-8D6A-96AD07D1326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46A6FB-A2CC-4C7C-A55A-EBD1B1EF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9212-56D8-68BD-5CA4-E9426F7DF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Deepfake Image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592FA-B3C9-5503-8687-CF7BB2372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Yuqing Cai</a:t>
            </a:r>
          </a:p>
        </p:txBody>
      </p:sp>
    </p:spTree>
    <p:extLst>
      <p:ext uri="{BB962C8B-B14F-4D97-AF65-F5344CB8AC3E}">
        <p14:creationId xmlns:p14="http://schemas.microsoft.com/office/powerpoint/2010/main" val="138486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0AFC-902E-31E7-3809-3BF35A85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DB42-7A2B-8EA4-D85C-2180EAFA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Implement data augmentation on dataset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Create 2 – 3 additional images from each existing image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Increase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22838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A60-7890-129D-DEDF-9323C4A0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785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B22D-E291-5FC6-17C7-D0D7FD9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8F67-002A-C93F-1873-957DA3C0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OpenCV, </a:t>
            </a:r>
            <a:r>
              <a:rPr lang="en-US" dirty="0" err="1"/>
              <a:t>tensorflow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Facial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Convolutional Neural Network (CNN) Model</a:t>
            </a:r>
          </a:p>
          <a:p>
            <a:pPr>
              <a:lnSpc>
                <a:spcPct val="150000"/>
              </a:lnSpc>
            </a:pPr>
            <a:r>
              <a:rPr lang="en-US" dirty="0"/>
              <a:t>Label Prediction</a:t>
            </a:r>
          </a:p>
        </p:txBody>
      </p:sp>
    </p:spTree>
    <p:extLst>
      <p:ext uri="{BB962C8B-B14F-4D97-AF65-F5344CB8AC3E}">
        <p14:creationId xmlns:p14="http://schemas.microsoft.com/office/powerpoint/2010/main" val="38634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5B7B-7F76-E386-ED22-263B5826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C6A6-28BB-0389-D858-BE3C5B4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5951"/>
            <a:ext cx="4372720" cy="37448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Define file paths and create output directories for facial extraction</a:t>
            </a:r>
          </a:p>
          <a:p>
            <a:pPr>
              <a:lnSpc>
                <a:spcPct val="110000"/>
              </a:lnSpc>
            </a:pPr>
            <a:r>
              <a:rPr lang="en-US" dirty="0"/>
              <a:t>Iterates over the image files in the training, validation, and test directories</a:t>
            </a:r>
          </a:p>
          <a:p>
            <a:pPr>
              <a:lnSpc>
                <a:spcPct val="110000"/>
              </a:lnSpc>
            </a:pPr>
            <a:r>
              <a:rPr lang="en-US" dirty="0"/>
              <a:t>Reads and converts the image to grayscale</a:t>
            </a:r>
          </a:p>
          <a:p>
            <a:pPr>
              <a:lnSpc>
                <a:spcPct val="110000"/>
              </a:lnSpc>
            </a:pPr>
            <a:r>
              <a:rPr lang="en-US" dirty="0"/>
              <a:t>Detect faces using Harr Cascade classifier from OpenCV</a:t>
            </a:r>
          </a:p>
          <a:p>
            <a:pPr>
              <a:lnSpc>
                <a:spcPct val="110000"/>
              </a:lnSpc>
            </a:pPr>
            <a:r>
              <a:rPr lang="en-US" dirty="0"/>
              <a:t>Extract, resize faces to a fixed 256 * 256 size, save in output directory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FBDB4-FA96-A1FF-49FF-FA3B8A68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54" y="3067665"/>
            <a:ext cx="5513869" cy="27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2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ABB6-DC8F-25D2-1AEE-7F6F3C5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Loading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B744-588E-9B90-68DA-3E60C8AC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Extracted faces from training, validation, and test data are loaded from directories using “tf.keras.utils.image_dataset_from_directory”.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Automatically creates TensorFlow objects from images in directories.</a:t>
            </a:r>
          </a:p>
          <a:p>
            <a:pPr>
              <a:lnSpc>
                <a:spcPct val="150000"/>
              </a:lnSpc>
            </a:pPr>
            <a:r>
              <a:rPr lang="en-US" dirty="0"/>
              <a:t>Data is normalized by dividing pixel values by 255 to scale them to the range [0, 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“map” function on the dataset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Numerical Stability, Faster convergence, Consistency</a:t>
            </a:r>
          </a:p>
        </p:txBody>
      </p:sp>
    </p:spTree>
    <p:extLst>
      <p:ext uri="{BB962C8B-B14F-4D97-AF65-F5344CB8AC3E}">
        <p14:creationId xmlns:p14="http://schemas.microsoft.com/office/powerpoint/2010/main" val="23423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63A4-DB57-9E0C-46FB-3ECCA238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Definition/Compilation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D9E9-E924-81EE-A07F-D1D4FFBE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69018" cy="3636511"/>
          </a:xfrm>
        </p:spPr>
        <p:txBody>
          <a:bodyPr/>
          <a:lstStyle/>
          <a:p>
            <a:r>
              <a:rPr lang="en-US" dirty="0"/>
              <a:t>CNN Model using </a:t>
            </a:r>
            <a:r>
              <a:rPr lang="en-US" dirty="0" err="1"/>
              <a:t>tensorflow’s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Convolutional layers with max pooling</a:t>
            </a:r>
          </a:p>
          <a:p>
            <a:pPr lvl="1"/>
            <a:r>
              <a:rPr lang="en-US" dirty="0"/>
              <a:t>Dropout layer for regulation</a:t>
            </a:r>
          </a:p>
          <a:p>
            <a:pPr lvl="1"/>
            <a:r>
              <a:rPr lang="en-US" dirty="0"/>
              <a:t>Sigmoid activation for binary classification</a:t>
            </a:r>
          </a:p>
          <a:p>
            <a:r>
              <a:rPr lang="en-US" dirty="0"/>
              <a:t>compiled with the Adam optimizer and binary cross-entropy loss, accuracy as the evaluation metric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2BE95-1DA4-7A4D-9649-AFD2D039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81" y="3290635"/>
            <a:ext cx="613463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0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4A6F-64FB-7ABA-4DD7-2CD685ED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5106E-AFC7-CC2C-9A35-52246882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8903"/>
            <a:ext cx="4848247" cy="3847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86A52-AF60-3449-E71F-CBE6F9E6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902"/>
            <a:ext cx="5112774" cy="38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40A5-C02B-CE6E-66EA-C10AEBC7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D75E7-F1C5-EB66-53AE-920E820F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940515"/>
            <a:ext cx="9762351" cy="2663872"/>
          </a:xfrm>
        </p:spPr>
      </p:pic>
    </p:spTree>
    <p:extLst>
      <p:ext uri="{BB962C8B-B14F-4D97-AF65-F5344CB8AC3E}">
        <p14:creationId xmlns:p14="http://schemas.microsoft.com/office/powerpoint/2010/main" val="33872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29D5-F0E7-77DA-0C82-29929299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2E5D-8F0C-E7D2-B1E1-26A67728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89583" cy="3636511"/>
          </a:xfrm>
        </p:spPr>
        <p:txBody>
          <a:bodyPr/>
          <a:lstStyle/>
          <a:p>
            <a:r>
              <a:rPr lang="en-US" dirty="0"/>
              <a:t>Prediction are made by applying a threshold of 0.5 to the model’s output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yhat</a:t>
            </a:r>
            <a:r>
              <a:rPr lang="en-US" dirty="0"/>
              <a:t> is greater than 0.5, it’s a real image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yhat</a:t>
            </a:r>
            <a:r>
              <a:rPr lang="en-US" dirty="0"/>
              <a:t> is less than 0.5, then it’s a deepfake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FCEE-072A-86A1-038D-2596C55E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3" y="5244927"/>
            <a:ext cx="5074481" cy="33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96B75-6056-9957-9DBF-F07F99AD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5521252"/>
            <a:ext cx="5074481" cy="1142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DB8EA-C1EA-8418-4C19-617C6CF9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33" y="2004561"/>
            <a:ext cx="3240366" cy="32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E384-F437-12D0-60BD-CF98478F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Re-Predicting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A6BD-A2DA-E920-5997-C9C89FCF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0" y="2695073"/>
            <a:ext cx="6417068" cy="3041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52834-341E-D5D8-57B7-D26A3F07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6" y="2695073"/>
            <a:ext cx="3048627" cy="30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161</TotalTime>
  <Words>263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Deepfake Image Classifier</vt:lpstr>
      <vt:lpstr>Approach</vt:lpstr>
      <vt:lpstr>Image Processing and Extraction</vt:lpstr>
      <vt:lpstr>Image Loading and Normalization</vt:lpstr>
      <vt:lpstr>Model Definition/Compilation</vt:lpstr>
      <vt:lpstr>Training Visualization</vt:lpstr>
      <vt:lpstr>Performance Evaluation</vt:lpstr>
      <vt:lpstr>Labels Prediction</vt:lpstr>
      <vt:lpstr>Re-Predicting Labels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Image Classifier</dc:title>
  <dc:creator>Cai, Yuqing (UMKC-Student)</dc:creator>
  <cp:lastModifiedBy>Cai, Yuqing (UMKC-Student)</cp:lastModifiedBy>
  <cp:revision>9</cp:revision>
  <dcterms:created xsi:type="dcterms:W3CDTF">2024-04-22T23:08:16Z</dcterms:created>
  <dcterms:modified xsi:type="dcterms:W3CDTF">2024-04-23T19:53:52Z</dcterms:modified>
</cp:coreProperties>
</file>