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3" r:id="rId2"/>
    <p:sldId id="264" r:id="rId3"/>
    <p:sldId id="257" r:id="rId4"/>
    <p:sldId id="258" r:id="rId5"/>
    <p:sldId id="265" r:id="rId6"/>
    <p:sldId id="259" r:id="rId7"/>
    <p:sldId id="267" r:id="rId8"/>
    <p:sldId id="261" r:id="rId9"/>
    <p:sldId id="260" r:id="rId10"/>
    <p:sldId id="266" r:id="rId11"/>
    <p:sldId id="262" r:id="rId12"/>
  </p:sldIdLst>
  <p:sldSz cx="5399088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17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84A"/>
    <a:srgbClr val="FFFFFF"/>
    <a:srgbClr val="800080"/>
    <a:srgbClr val="A530A7"/>
    <a:srgbClr val="000000"/>
    <a:srgbClr val="B1D84B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6408"/>
  </p:normalViewPr>
  <p:slideViewPr>
    <p:cSldViewPr snapToGrid="0" showGuides="1">
      <p:cViewPr>
        <p:scale>
          <a:sx n="184" d="100"/>
          <a:sy n="184" d="100"/>
        </p:scale>
        <p:origin x="464" y="-2184"/>
      </p:cViewPr>
      <p:guideLst>
        <p:guide orient="horz" pos="2118"/>
        <p:guide pos="17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92825" y="1279525"/>
            <a:ext cx="27200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5035" y="1322962"/>
            <a:ext cx="4050208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545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035" y="3602038"/>
            <a:ext cx="4050208" cy="1655762"/>
          </a:xfrm>
        </p:spPr>
        <p:txBody>
          <a:bodyPr>
            <a:normAutofit/>
          </a:bodyPr>
          <a:lstStyle>
            <a:lvl1pPr marL="0" indent="0" algn="ctr">
              <a:buNone/>
              <a:defRPr sz="14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269875" indent="0" algn="ctr">
              <a:buNone/>
              <a:defRPr sz="1180"/>
            </a:lvl2pPr>
            <a:lvl3pPr marL="540385" indent="0" algn="ctr">
              <a:buNone/>
              <a:defRPr sz="1060"/>
            </a:lvl3pPr>
            <a:lvl4pPr marL="810260" indent="0" algn="ctr">
              <a:buNone/>
              <a:defRPr sz="945"/>
            </a:lvl4pPr>
            <a:lvl5pPr marL="1080135" indent="0" algn="ctr">
              <a:buNone/>
              <a:defRPr sz="945"/>
            </a:lvl5pPr>
            <a:lvl6pPr marL="1350010" indent="0" algn="ctr">
              <a:buNone/>
              <a:defRPr sz="945"/>
            </a:lvl6pPr>
            <a:lvl7pPr marL="1620520" indent="0" algn="ctr">
              <a:buNone/>
              <a:defRPr sz="945"/>
            </a:lvl7pPr>
            <a:lvl8pPr marL="1890395" indent="0" algn="ctr">
              <a:buNone/>
              <a:defRPr sz="945"/>
            </a:lvl8pPr>
            <a:lvl9pPr marL="2159635" indent="0" algn="ctr">
              <a:buNone/>
              <a:defRPr sz="945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71269" y="551543"/>
            <a:ext cx="4657739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890" y="258445"/>
            <a:ext cx="4657739" cy="1325563"/>
          </a:xfrm>
        </p:spPr>
        <p:txBody>
          <a:bodyPr anchor="ctr" anchorCtr="0">
            <a:normAutofit/>
          </a:bodyPr>
          <a:lstStyle>
            <a:lvl1pPr>
              <a:defRPr sz="26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890" y="1825625"/>
            <a:ext cx="4657739" cy="4351338"/>
          </a:xfrm>
        </p:spPr>
        <p:txBody>
          <a:bodyPr>
            <a:normAutofit/>
          </a:bodyPr>
          <a:lstStyle>
            <a:lvl1pPr>
              <a:defRPr sz="16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4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8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6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6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456" y="469127"/>
            <a:ext cx="4565753" cy="4093347"/>
          </a:xfrm>
        </p:spPr>
        <p:txBody>
          <a:bodyPr anchor="b">
            <a:normAutofit/>
          </a:bodyPr>
          <a:lstStyle>
            <a:lvl1pPr>
              <a:defRPr sz="3545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456" y="4610028"/>
            <a:ext cx="4565753" cy="647555"/>
          </a:xfrm>
        </p:spPr>
        <p:txBody>
          <a:bodyPr>
            <a:normAutofit/>
          </a:bodyPr>
          <a:lstStyle>
            <a:lvl1pPr marL="0" indent="0">
              <a:buNone/>
              <a:defRPr sz="1420">
                <a:solidFill>
                  <a:schemeClr val="tx1"/>
                </a:solidFill>
              </a:defRPr>
            </a:lvl1pPr>
            <a:lvl2pPr marL="26987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2pPr>
            <a:lvl3pPr marL="540385" indent="0">
              <a:buNone/>
              <a:defRPr sz="1060">
                <a:solidFill>
                  <a:schemeClr val="tx1">
                    <a:tint val="75000"/>
                  </a:schemeClr>
                </a:solidFill>
              </a:defRPr>
            </a:lvl3pPr>
            <a:lvl4pPr marL="8102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135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01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52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395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635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890" y="258445"/>
            <a:ext cx="4657739" cy="1325563"/>
          </a:xfrm>
        </p:spPr>
        <p:txBody>
          <a:bodyPr>
            <a:normAutofit/>
          </a:bodyPr>
          <a:lstStyle>
            <a:lvl1pPr>
              <a:defRPr sz="26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6890" y="1825625"/>
            <a:ext cx="2295118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14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18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06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06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49511" y="1825625"/>
            <a:ext cx="2295118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14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18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06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06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972" y="365125"/>
            <a:ext cx="4657739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972" y="1744961"/>
            <a:ext cx="2284570" cy="823912"/>
          </a:xfrm>
        </p:spPr>
        <p:txBody>
          <a:bodyPr anchor="b">
            <a:normAutofit/>
          </a:bodyPr>
          <a:lstStyle>
            <a:lvl1pPr marL="0" indent="0">
              <a:buNone/>
              <a:defRPr sz="1655" b="0"/>
            </a:lvl1pPr>
            <a:lvl2pPr marL="269875" indent="0">
              <a:buNone/>
              <a:defRPr sz="1180" b="1"/>
            </a:lvl2pPr>
            <a:lvl3pPr marL="540385" indent="0">
              <a:buNone/>
              <a:defRPr sz="1060" b="1"/>
            </a:lvl3pPr>
            <a:lvl4pPr marL="810260" indent="0">
              <a:buNone/>
              <a:defRPr sz="945" b="1"/>
            </a:lvl4pPr>
            <a:lvl5pPr marL="1080135" indent="0">
              <a:buNone/>
              <a:defRPr sz="945" b="1"/>
            </a:lvl5pPr>
            <a:lvl6pPr marL="1350010" indent="0">
              <a:buNone/>
              <a:defRPr sz="945" b="1"/>
            </a:lvl6pPr>
            <a:lvl7pPr marL="1620520" indent="0">
              <a:buNone/>
              <a:defRPr sz="945" b="1"/>
            </a:lvl7pPr>
            <a:lvl8pPr marL="1890395" indent="0">
              <a:buNone/>
              <a:defRPr sz="945" b="1"/>
            </a:lvl8pPr>
            <a:lvl9pPr marL="2159635" indent="0">
              <a:buNone/>
              <a:defRPr sz="94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1972" y="2615609"/>
            <a:ext cx="228457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733890" y="1744961"/>
            <a:ext cx="2295821" cy="823912"/>
          </a:xfrm>
        </p:spPr>
        <p:txBody>
          <a:bodyPr anchor="b">
            <a:normAutofit/>
          </a:bodyPr>
          <a:lstStyle>
            <a:lvl1pPr marL="0" indent="0">
              <a:buNone/>
              <a:defRPr sz="1655" b="0"/>
            </a:lvl1pPr>
            <a:lvl2pPr marL="269875" indent="0">
              <a:buNone/>
              <a:defRPr sz="1180" b="1"/>
            </a:lvl2pPr>
            <a:lvl3pPr marL="540385" indent="0">
              <a:buNone/>
              <a:defRPr sz="1060" b="1"/>
            </a:lvl3pPr>
            <a:lvl4pPr marL="810260" indent="0">
              <a:buNone/>
              <a:defRPr sz="945" b="1"/>
            </a:lvl4pPr>
            <a:lvl5pPr marL="1080135" indent="0">
              <a:buNone/>
              <a:defRPr sz="945" b="1"/>
            </a:lvl5pPr>
            <a:lvl6pPr marL="1350010" indent="0">
              <a:buNone/>
              <a:defRPr sz="945" b="1"/>
            </a:lvl6pPr>
            <a:lvl7pPr marL="1620520" indent="0">
              <a:buNone/>
              <a:defRPr sz="945" b="1"/>
            </a:lvl7pPr>
            <a:lvl8pPr marL="1890395" indent="0">
              <a:buNone/>
              <a:defRPr sz="945" b="1"/>
            </a:lvl8pPr>
            <a:lvl9pPr marL="2159635" indent="0">
              <a:buNone/>
              <a:defRPr sz="94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733890" y="2615609"/>
            <a:ext cx="229582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269" y="2766219"/>
            <a:ext cx="4657739" cy="1325563"/>
          </a:xfrm>
        </p:spPr>
        <p:txBody>
          <a:bodyPr>
            <a:normAutofit/>
          </a:bodyPr>
          <a:lstStyle>
            <a:lvl1pPr algn="ctr">
              <a:defRPr sz="26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6468" y="127000"/>
            <a:ext cx="1844918" cy="1600200"/>
          </a:xfrm>
        </p:spPr>
        <p:txBody>
          <a:bodyPr anchor="ctr" anchorCtr="0">
            <a:normAutofit/>
          </a:bodyPr>
          <a:lstStyle>
            <a:lvl1pPr>
              <a:defRPr sz="189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96181" y="766354"/>
            <a:ext cx="2576726" cy="5094446"/>
          </a:xfrm>
        </p:spPr>
        <p:txBody>
          <a:bodyPr/>
          <a:lstStyle>
            <a:lvl1pPr marL="0" indent="0">
              <a:buNone/>
              <a:defRPr sz="1890"/>
            </a:lvl1pPr>
            <a:lvl2pPr marL="269875" indent="0">
              <a:buNone/>
              <a:defRPr sz="1655"/>
            </a:lvl2pPr>
            <a:lvl3pPr marL="540385" indent="0">
              <a:buNone/>
              <a:defRPr sz="1420"/>
            </a:lvl3pPr>
            <a:lvl4pPr marL="810260" indent="0">
              <a:buNone/>
              <a:defRPr sz="1180"/>
            </a:lvl4pPr>
            <a:lvl5pPr marL="1080135" indent="0">
              <a:buNone/>
              <a:defRPr sz="1180"/>
            </a:lvl5pPr>
            <a:lvl6pPr marL="1350010" indent="0">
              <a:buNone/>
              <a:defRPr sz="1180"/>
            </a:lvl6pPr>
            <a:lvl7pPr marL="1620520" indent="0">
              <a:buNone/>
              <a:defRPr sz="1180"/>
            </a:lvl7pPr>
            <a:lvl8pPr marL="1890395" indent="0">
              <a:buNone/>
              <a:defRPr sz="1180"/>
            </a:lvl8pPr>
            <a:lvl9pPr marL="2159635" indent="0">
              <a:buNone/>
              <a:defRPr sz="118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8718" y="2057400"/>
            <a:ext cx="1844918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180"/>
            </a:lvl1pPr>
            <a:lvl2pPr marL="269875" indent="0">
              <a:buNone/>
              <a:defRPr sz="825"/>
            </a:lvl2pPr>
            <a:lvl3pPr marL="540385" indent="0">
              <a:buNone/>
              <a:defRPr sz="710"/>
            </a:lvl3pPr>
            <a:lvl4pPr marL="810260" indent="0">
              <a:buNone/>
              <a:defRPr sz="590"/>
            </a:lvl4pPr>
            <a:lvl5pPr marL="1080135" indent="0">
              <a:buNone/>
              <a:defRPr sz="590"/>
            </a:lvl5pPr>
            <a:lvl6pPr marL="1350010" indent="0">
              <a:buNone/>
              <a:defRPr sz="590"/>
            </a:lvl6pPr>
            <a:lvl7pPr marL="1620520" indent="0">
              <a:buNone/>
              <a:defRPr sz="590"/>
            </a:lvl7pPr>
            <a:lvl8pPr marL="1890395" indent="0">
              <a:buNone/>
              <a:defRPr sz="590"/>
            </a:lvl8pPr>
            <a:lvl9pPr marL="2159635" indent="0">
              <a:buNone/>
              <a:defRPr sz="59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2025/3/17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351619" y="365125"/>
            <a:ext cx="677389" cy="5811838"/>
          </a:xfrm>
        </p:spPr>
        <p:txBody>
          <a:bodyPr vert="eaVert">
            <a:normAutofit/>
          </a:bodyPr>
          <a:lstStyle>
            <a:lvl1pPr>
              <a:defRPr sz="2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1269" y="365125"/>
            <a:ext cx="3933254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1269" y="365125"/>
            <a:ext cx="46577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269" y="1825625"/>
            <a:ext cx="46577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71269" y="6356350"/>
            <a:ext cx="121506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2025/3/17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88842" y="6356350"/>
            <a:ext cx="182259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813946" y="6356350"/>
            <a:ext cx="121506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540385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620" indent="-134620" algn="l" defTabSz="540385" rtl="0" eaLnBrk="1" latinLnBrk="0" hangingPunct="1">
        <a:lnSpc>
          <a:spcPct val="90000"/>
        </a:lnSpc>
        <a:spcBef>
          <a:spcPct val="118000"/>
        </a:spcBef>
        <a:buFont typeface="Arial" panose="020B0604020202090204" pitchFamily="34" charset="0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1pPr>
      <a:lvl2pPr marL="405130" indent="-134620" algn="l" defTabSz="540385" rtl="0" eaLnBrk="1" latinLnBrk="0" hangingPunct="1">
        <a:lnSpc>
          <a:spcPct val="90000"/>
        </a:lnSpc>
        <a:spcBef>
          <a:spcPts val="295"/>
        </a:spcBef>
        <a:buFont typeface="Arial" panose="020B060402020209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2pPr>
      <a:lvl3pPr marL="675005" indent="-134620" algn="l" defTabSz="540385" rtl="0" eaLnBrk="1" latinLnBrk="0" hangingPunct="1">
        <a:lnSpc>
          <a:spcPct val="90000"/>
        </a:lnSpc>
        <a:spcBef>
          <a:spcPts val="295"/>
        </a:spcBef>
        <a:buFont typeface="Arial" panose="020B060402020209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3pPr>
      <a:lvl4pPr marL="944880" indent="-134620" algn="l" defTabSz="540385" rtl="0" eaLnBrk="1" latinLnBrk="0" hangingPunct="1">
        <a:lnSpc>
          <a:spcPct val="90000"/>
        </a:lnSpc>
        <a:spcBef>
          <a:spcPts val="295"/>
        </a:spcBef>
        <a:buFont typeface="Arial" panose="020B060402020209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4pPr>
      <a:lvl5pPr marL="1214755" indent="-134620" algn="l" defTabSz="540385" rtl="0" eaLnBrk="1" latinLnBrk="0" hangingPunct="1">
        <a:lnSpc>
          <a:spcPct val="90000"/>
        </a:lnSpc>
        <a:spcBef>
          <a:spcPts val="295"/>
        </a:spcBef>
        <a:buFont typeface="Arial" panose="020B060402020209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5pPr>
      <a:lvl6pPr marL="1485265" indent="-134620" algn="l" defTabSz="540385" rtl="0" eaLnBrk="1" latinLnBrk="0" hangingPunct="1">
        <a:lnSpc>
          <a:spcPct val="90000"/>
        </a:lnSpc>
        <a:spcBef>
          <a:spcPts val="295"/>
        </a:spcBef>
        <a:buFont typeface="Arial" panose="020B060402020209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0" indent="-134620" algn="l" defTabSz="540385" rtl="0" eaLnBrk="1" latinLnBrk="0" hangingPunct="1">
        <a:lnSpc>
          <a:spcPct val="90000"/>
        </a:lnSpc>
        <a:spcBef>
          <a:spcPts val="295"/>
        </a:spcBef>
        <a:buFont typeface="Arial" panose="020B060402020209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7pPr>
      <a:lvl8pPr marL="2025015" indent="-134620" algn="l" defTabSz="540385" rtl="0" eaLnBrk="1" latinLnBrk="0" hangingPunct="1">
        <a:lnSpc>
          <a:spcPct val="90000"/>
        </a:lnSpc>
        <a:spcBef>
          <a:spcPts val="295"/>
        </a:spcBef>
        <a:buFont typeface="Arial" panose="020B060402020209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8pPr>
      <a:lvl9pPr marL="2294890" indent="-134620" algn="l" defTabSz="540385" rtl="0" eaLnBrk="1" latinLnBrk="0" hangingPunct="1">
        <a:lnSpc>
          <a:spcPct val="90000"/>
        </a:lnSpc>
        <a:spcBef>
          <a:spcPts val="295"/>
        </a:spcBef>
        <a:buFont typeface="Arial" panose="020B060402020209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4038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algn="l" defTabSz="54038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2pPr>
      <a:lvl3pPr marL="540385" algn="l" defTabSz="54038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3pPr>
      <a:lvl4pPr marL="810260" algn="l" defTabSz="54038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algn="l" defTabSz="54038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5pPr>
      <a:lvl6pPr marL="1350010" algn="l" defTabSz="54038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6pPr>
      <a:lvl7pPr marL="1620520" algn="l" defTabSz="54038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7pPr>
      <a:lvl8pPr marL="1890395" algn="l" defTabSz="54038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8pPr>
      <a:lvl9pPr marL="2159635" algn="l" defTabSz="540385" rtl="0" eaLnBrk="1" latinLnBrk="0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/>
        </p:nvSpPr>
        <p:spPr>
          <a:xfrm>
            <a:off x="595630" y="210820"/>
            <a:ext cx="4274185" cy="157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56285" rtl="0" eaLnBrk="1" latinLnBrk="0" hangingPunct="1">
              <a:lnSpc>
                <a:spcPct val="90000"/>
              </a:lnSpc>
              <a:spcBef>
                <a:spcPct val="166000"/>
              </a:spcBef>
              <a:buFont typeface="Arial" panose="020B0604020202090204" pitchFamily="34" charset="0"/>
              <a:buNone/>
              <a:defRPr sz="1985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377825" indent="0" algn="ctr" defTabSz="756285" rtl="0" eaLnBrk="1" latinLnBrk="0" hangingPunct="1">
              <a:lnSpc>
                <a:spcPct val="90000"/>
              </a:lnSpc>
              <a:spcBef>
                <a:spcPct val="83000"/>
              </a:spcBef>
              <a:buFont typeface="Arial" panose="020B0604020202090204" pitchFamily="34" charset="0"/>
              <a:buNone/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285" indent="0" algn="ctr" defTabSz="756285" rtl="0" eaLnBrk="1" latinLnBrk="0" hangingPunct="1">
              <a:lnSpc>
                <a:spcPct val="90000"/>
              </a:lnSpc>
              <a:spcBef>
                <a:spcPct val="83000"/>
              </a:spcBef>
              <a:buFont typeface="Arial" panose="020B0604020202090204" pitchFamily="34" charset="0"/>
              <a:buNone/>
              <a:defRPr sz="14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110" indent="0" algn="ctr" defTabSz="756285" rtl="0" eaLnBrk="1" latinLnBrk="0" hangingPunct="1">
              <a:lnSpc>
                <a:spcPct val="90000"/>
              </a:lnSpc>
              <a:spcBef>
                <a:spcPct val="83000"/>
              </a:spcBef>
              <a:buFont typeface="Arial" panose="020B0604020202090204" pitchFamily="34" charset="0"/>
              <a:buNone/>
              <a:defRPr sz="13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1935" indent="0" algn="ctr" defTabSz="756285" rtl="0" eaLnBrk="1" latinLnBrk="0" hangingPunct="1">
              <a:lnSpc>
                <a:spcPct val="90000"/>
              </a:lnSpc>
              <a:spcBef>
                <a:spcPct val="83000"/>
              </a:spcBef>
              <a:buFont typeface="Arial" panose="020B0604020202090204" pitchFamily="34" charset="0"/>
              <a:buNone/>
              <a:defRPr sz="13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9760" indent="0" algn="ctr" defTabSz="756285" rtl="0" eaLnBrk="1" latinLnBrk="0" hangingPunct="1">
              <a:lnSpc>
                <a:spcPct val="90000"/>
              </a:lnSpc>
              <a:spcBef>
                <a:spcPct val="83000"/>
              </a:spcBef>
              <a:buFont typeface="Arial" panose="020B0604020202090204" pitchFamily="34" charset="0"/>
              <a:buNone/>
              <a:defRPr sz="13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220" indent="0" algn="ctr" defTabSz="756285" rtl="0" eaLnBrk="1" latinLnBrk="0" hangingPunct="1">
              <a:lnSpc>
                <a:spcPct val="90000"/>
              </a:lnSpc>
              <a:spcBef>
                <a:spcPct val="83000"/>
              </a:spcBef>
              <a:buFont typeface="Arial" panose="020B0604020202090204" pitchFamily="34" charset="0"/>
              <a:buNone/>
              <a:defRPr sz="13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45" indent="0" algn="ctr" defTabSz="756285" rtl="0" eaLnBrk="1" latinLnBrk="0" hangingPunct="1">
              <a:lnSpc>
                <a:spcPct val="90000"/>
              </a:lnSpc>
              <a:spcBef>
                <a:spcPct val="83000"/>
              </a:spcBef>
              <a:buFont typeface="Arial" panose="020B0604020202090204" pitchFamily="34" charset="0"/>
              <a:buNone/>
              <a:defRPr sz="13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3870" indent="0" algn="ctr" defTabSz="756285" rtl="0" eaLnBrk="1" latinLnBrk="0" hangingPunct="1">
              <a:lnSpc>
                <a:spcPct val="90000"/>
              </a:lnSpc>
              <a:spcBef>
                <a:spcPct val="83000"/>
              </a:spcBef>
              <a:buFont typeface="Arial" panose="020B0604020202090204" pitchFamily="34" charset="0"/>
              <a:buNone/>
              <a:defRPr sz="13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600" dirty="0">
                <a:solidFill>
                  <a:srgbClr val="B0D84A"/>
                </a:solidFill>
                <a:latin typeface="Ayuthaya" panose="00000400000000000000" charset="0"/>
                <a:cs typeface="Ayuthaya" panose="00000400000000000000" charset="0"/>
              </a:rPr>
              <a:t>SLACK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7245" y="1532890"/>
            <a:ext cx="4176395" cy="25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000" dirty="0">
                <a:latin typeface="Trajan Regular" charset="0"/>
                <a:cs typeface="Trajan Regular" charset="0"/>
              </a:rPr>
              <a:t>LOOK FOR       /      UNICORNS BOX  </a:t>
            </a:r>
            <a:r>
              <a:rPr lang="en-US" altLang="zh-CN" sz="1000" dirty="0"/>
              <a:t>      /</a:t>
            </a:r>
            <a:r>
              <a:rPr lang="en-US" altLang="zh-CN" sz="1000" dirty="0">
                <a:latin typeface="Trajan Pro 3" panose="02020502050503020301" charset="0"/>
                <a:cs typeface="Trajan Pro 3" panose="02020502050503020301" charset="0"/>
                <a:sym typeface="+mn-ea"/>
              </a:rPr>
              <a:t>       </a:t>
            </a:r>
            <a:r>
              <a:rPr lang="en-US" altLang="zh-CN" sz="1000" dirty="0" err="1">
                <a:latin typeface="Trajan Pro 3" panose="02020502050503020301" charset="0"/>
                <a:cs typeface="Trajan Pro 3" panose="02020502050503020301" charset="0"/>
                <a:sym typeface="+mn-ea"/>
              </a:rPr>
              <a:t>xiaoshao</a:t>
            </a:r>
            <a:endParaRPr lang="en-US" altLang="zh-CN" sz="10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1956782"/>
            <a:ext cx="3705860" cy="478345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" y="2131695"/>
            <a:ext cx="3453130" cy="4448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73480" y="474980"/>
            <a:ext cx="2705100" cy="154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b="1" dirty="0">
                <a:solidFill>
                  <a:schemeClr val="bg1">
                    <a:lumMod val="65000"/>
                  </a:schemeClr>
                </a:solidFill>
                <a:highlight>
                  <a:srgbClr val="800080"/>
                </a:highlight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魔盒爱心</a:t>
            </a:r>
            <a:endParaRPr lang="zh-CN" altLang="en-US" sz="700" b="1" dirty="0">
              <a:solidFill>
                <a:schemeClr val="bg1">
                  <a:lumMod val="65000"/>
                </a:schemeClr>
              </a:solidFill>
              <a:highlight>
                <a:srgbClr val="800080"/>
              </a:highlight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b="1" dirty="0">
                <a:solidFill>
                  <a:srgbClr val="B0D84A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+mn-ea"/>
              </a:rPr>
              <a:t>UNICORNS BOX’s LOVE</a:t>
            </a:r>
            <a:endParaRPr lang="zh-CN" altLang="en-US" sz="700" b="1" dirty="0">
              <a:solidFill>
                <a:srgbClr val="B0D84A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700" b="1" dirty="0">
              <a:solidFill>
                <a:srgbClr val="B0D84A"/>
              </a:solidFill>
              <a:highlight>
                <a:srgbClr val="800080"/>
              </a:highlight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保护户外生态环境，请大家敬畏自然，不轻狂。让我们携手共创美好爱心</a:t>
            </a:r>
            <a:r>
              <a:rPr lang="en-US" altLang="zh-CN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box</a:t>
            </a:r>
            <a:r>
              <a:rPr lang="zh-CN" altLang="en-US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文明团，共勉之！</a:t>
            </a:r>
            <a:endParaRPr lang="zh-CN" altLang="en-US" sz="7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To protect the outdoor ecological environment, please respect nature and not be reckless. Let's work together to create a lovely and caring UNICORNS BOX Team, and encourage each other!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80" y="2364740"/>
            <a:ext cx="618490" cy="6242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30045" y="1215819"/>
            <a:ext cx="1991360" cy="499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300" b="1" dirty="0">
                <a:solidFill>
                  <a:srgbClr val="B0D84A"/>
                </a:solidFill>
                <a:latin typeface="Trajan Bold" charset="0"/>
                <a:ea typeface="Songti SC Regular" panose="02010800040101010101" charset="-122"/>
                <a:cs typeface="Trajan Bold" charset="0"/>
              </a:rPr>
              <a:t>Unicorns BOX </a:t>
            </a:r>
          </a:p>
          <a:p>
            <a:pPr algn="ctr"/>
            <a:r>
              <a:rPr lang="en-US" altLang="zh-CN" sz="600" b="1" dirty="0">
                <a:solidFill>
                  <a:srgbClr val="B0D84A"/>
                </a:solidFill>
                <a:latin typeface="Trajan Bold" charset="0"/>
                <a:ea typeface="Songti SC Regular" panose="02010800040101010101" charset="-122"/>
                <a:cs typeface="Trajan Bold" charset="0"/>
              </a:rPr>
              <a:t>Art nouveau</a:t>
            </a:r>
          </a:p>
          <a:p>
            <a:pPr algn="ctr"/>
            <a:r>
              <a:rPr lang="zh-CN" altLang="en-US" sz="600" dirty="0">
                <a:solidFill>
                  <a:schemeClr val="tx1"/>
                </a:solidFill>
                <a:latin typeface="Trajan Bold" charset="0"/>
                <a:ea typeface="Songti SC Regular" panose="02010800040101010101" charset="-122"/>
                <a:cs typeface="Trajan Bold" charset="0"/>
              </a:rPr>
              <a:t>独角兽的魔盒</a:t>
            </a:r>
          </a:p>
          <a:p>
            <a:pPr algn="ctr"/>
            <a:r>
              <a:rPr lang="en-US" altLang="zh-CN" sz="600" dirty="0">
                <a:solidFill>
                  <a:schemeClr val="tx1"/>
                </a:solidFill>
                <a:latin typeface="Trajan Bold" charset="0"/>
                <a:ea typeface="Songti SC Regular" panose="02010800040101010101" charset="-122"/>
                <a:cs typeface="Trajan Bold" charset="0"/>
              </a:rPr>
              <a:t>/</a:t>
            </a:r>
            <a:endParaRPr lang="zh-CN" altLang="en-US" sz="600" dirty="0">
              <a:solidFill>
                <a:schemeClr val="tx1"/>
              </a:solidFill>
              <a:latin typeface="Trajan Bold" charset="0"/>
              <a:ea typeface="Songti SC Regular" panose="02010800040101010101" charset="-122"/>
              <a:cs typeface="Trajan Bold" charset="0"/>
            </a:endParaRPr>
          </a:p>
          <a:p>
            <a:pPr algn="ctr"/>
            <a:r>
              <a:rPr lang="zh-CN" altLang="en-US" sz="600" dirty="0">
                <a:solidFill>
                  <a:schemeClr val="tx1"/>
                </a:solidFill>
                <a:latin typeface="Trajan Bold" charset="0"/>
                <a:ea typeface="Songti SC Regular" panose="02010800040101010101" charset="-122"/>
                <a:cs typeface="Trajan Bold" charset="0"/>
              </a:rPr>
              <a:t>新艺术运动</a:t>
            </a:r>
            <a:endParaRPr lang="en-US" altLang="zh-CN" sz="600" dirty="0">
              <a:solidFill>
                <a:schemeClr val="tx1"/>
              </a:solidFill>
              <a:latin typeface="Trajan Bold" charset="0"/>
              <a:ea typeface="Songti SC Regular" panose="02010800040101010101" charset="-122"/>
              <a:cs typeface="Trajan Bold" charset="0"/>
            </a:endParaRPr>
          </a:p>
          <a:p>
            <a:pPr algn="ctr"/>
            <a:endParaRPr lang="en-US" altLang="zh-CN" sz="2000" dirty="0">
              <a:latin typeface="Heiti SC Light" panose="02000000000000000000" charset="-122"/>
              <a:ea typeface="Heiti SC Light" panose="02000000000000000000" charset="-122"/>
              <a:cs typeface="Tamil MN Light" charset="0"/>
            </a:endParaRPr>
          </a:p>
          <a:p>
            <a:pPr algn="ctr"/>
            <a:r>
              <a:rPr lang="en-US" altLang="zh-CN" sz="2000" b="1" dirty="0">
                <a:latin typeface="Tamil MN Light" charset="0"/>
                <a:cs typeface="Tamil MN Light" charset="0"/>
              </a:rPr>
              <a:t>                  </a:t>
            </a:r>
            <a:r>
              <a:rPr lang="en-US" altLang="zh-CN" sz="1400" b="1" dirty="0">
                <a:latin typeface="Tamil MN Light" charset="0"/>
                <a:cs typeface="Tamil MN Light" charset="0"/>
              </a:rPr>
              <a:t>                     </a:t>
            </a:r>
            <a:r>
              <a:rPr lang="en-US" altLang="zh-CN" sz="1400" b="1" dirty="0">
                <a:solidFill>
                  <a:srgbClr val="B0D84A"/>
                </a:solidFill>
                <a:latin typeface="Tamil MN Light" charset="0"/>
                <a:cs typeface="Tamil MN Light" charset="0"/>
              </a:rPr>
              <a:t>  </a:t>
            </a:r>
          </a:p>
        </p:txBody>
      </p:sp>
      <p:sp>
        <p:nvSpPr>
          <p:cNvPr id="14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830229" y="3351530"/>
            <a:ext cx="1791176" cy="499745"/>
          </a:xfrm>
          <a:prstGeom prst="rect">
            <a:avLst/>
          </a:prstGeom>
        </p:spPr>
        <p:txBody>
          <a:bodyPr vert="horz" lIns="127599" tIns="63799" rIns="127599" bIns="63799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b="1" dirty="0">
                <a:solidFill>
                  <a:schemeClr val="tx1"/>
                </a:solidFill>
                <a:latin typeface="Zapfino" panose="03030300040707070C03" charset="0"/>
                <a:cs typeface="Zapfino" panose="03030300040707070C03" charset="0"/>
              </a:rPr>
              <a:t>y</a:t>
            </a:r>
            <a:r>
              <a:rPr lang="en-US" altLang="zh-CN" sz="1000" dirty="0">
                <a:solidFill>
                  <a:schemeClr val="tx1"/>
                </a:solidFill>
                <a:latin typeface="Zapfino" panose="03030300040707070C03" charset="0"/>
                <a:cs typeface="Zapfino" panose="03030300040707070C03" charset="0"/>
              </a:rPr>
              <a:t>our ki</a:t>
            </a:r>
            <a:r>
              <a:rPr lang="en-US" altLang="zh-CN" sz="1400" dirty="0">
                <a:solidFill>
                  <a:schemeClr val="tx1"/>
                </a:solidFill>
                <a:latin typeface="Zapfino" panose="03030300040707070C03" charset="0"/>
                <a:cs typeface="Zapfino" panose="03030300040707070C03" charset="0"/>
              </a:rPr>
              <a:t>ngdom</a:t>
            </a:r>
          </a:p>
        </p:txBody>
      </p:sp>
      <p:sp>
        <p:nvSpPr>
          <p:cNvPr id="1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30045" y="3962271"/>
            <a:ext cx="1991360" cy="344440"/>
          </a:xfrm>
          <a:prstGeom prst="rect">
            <a:avLst/>
          </a:prstGeom>
        </p:spPr>
        <p:txBody>
          <a:bodyPr vert="horz" lIns="127599" tIns="63799" rIns="127599" bIns="63799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/>
                </a:solidFill>
                <a:sym typeface="+mn-ea"/>
              </a:rPr>
              <a:t>你</a:t>
            </a:r>
            <a:r>
              <a:rPr lang="en-US" altLang="zh-CN" sz="9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9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9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900" dirty="0">
                <a:solidFill>
                  <a:schemeClr val="tx1"/>
                </a:solidFill>
                <a:sym typeface="+mn-ea"/>
              </a:rPr>
              <a:t>王</a:t>
            </a:r>
            <a:r>
              <a:rPr lang="en-US" altLang="zh-CN" sz="900" dirty="0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 sz="900" dirty="0">
                <a:solidFill>
                  <a:schemeClr val="tx1"/>
                </a:solidFill>
                <a:sym typeface="+mn-ea"/>
              </a:rPr>
              <a:t>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99160" y="270510"/>
            <a:ext cx="3534410" cy="61849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3955" y="555625"/>
            <a:ext cx="275209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900" b="1" dirty="0">
              <a:latin typeface="Heiti SC Medium" panose="02000000000000000000" charset="-122"/>
              <a:ea typeface="Heiti SC Medium" panose="02000000000000000000" charset="-122"/>
              <a:cs typeface="Heiti SC Light" panose="02000000000000000000" charset="-122"/>
            </a:endParaRPr>
          </a:p>
          <a:p>
            <a:pPr algn="ctr"/>
            <a:endParaRPr lang="zh-CN" altLang="en-US" sz="900" b="1" dirty="0">
              <a:latin typeface="Heiti SC Medium" panose="02000000000000000000" charset="-122"/>
              <a:ea typeface="Heiti SC Medium" panose="02000000000000000000" charset="-122"/>
              <a:cs typeface="Heiti SC Light" panose="02000000000000000000" charset="-122"/>
            </a:endParaRPr>
          </a:p>
          <a:p>
            <a:pPr algn="ctr"/>
            <a:r>
              <a:rPr lang="zh-CN" altLang="en-US" sz="900" b="1" dirty="0">
                <a:latin typeface="Heiti SC Medium" panose="02000000000000000000" charset="-122"/>
                <a:ea typeface="Heiti SC Medium" panose="02000000000000000000" charset="-122"/>
                <a:cs typeface="Heiti SC Light" panose="02000000000000000000" charset="-122"/>
              </a:rPr>
              <a:t>萧绍古道与青色的交响</a:t>
            </a:r>
          </a:p>
          <a:p>
            <a:pPr algn="ctr"/>
            <a:endParaRPr lang="zh-CN" altLang="en-US" sz="700" b="1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ctr"/>
            <a:r>
              <a:rPr lang="en-US" altLang="zh-CN" sz="1000" b="1" dirty="0">
                <a:solidFill>
                  <a:srgbClr val="B1D84B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Xiao Shao Ancient </a:t>
            </a:r>
            <a:r>
              <a:rPr lang="en-US" altLang="zh-CN" sz="1000" b="1" dirty="0" err="1">
                <a:solidFill>
                  <a:srgbClr val="B1D84B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RoadSymphony</a:t>
            </a:r>
            <a:r>
              <a:rPr lang="en-US" altLang="zh-CN" sz="1000" b="1" dirty="0">
                <a:solidFill>
                  <a:srgbClr val="B1D84B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 </a:t>
            </a:r>
          </a:p>
          <a:p>
            <a:pPr algn="ctr"/>
            <a:r>
              <a:rPr lang="en-US" altLang="zh-CN" sz="1000" b="1" dirty="0">
                <a:solidFill>
                  <a:srgbClr val="B1D84B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with Blue</a:t>
            </a:r>
          </a:p>
          <a:p>
            <a:pPr algn="ctr"/>
            <a:endParaRPr lang="en-US" altLang="zh-CN" sz="1000" b="1" dirty="0">
              <a:solidFill>
                <a:srgbClr val="B1D84B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ctr"/>
            <a:endParaRPr lang="en-US" altLang="zh-CN" sz="800" b="1" dirty="0">
              <a:solidFill>
                <a:schemeClr val="tx1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青苔密径</a:t>
            </a:r>
            <a:r>
              <a:rPr lang="en-US" altLang="zh-CN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·</a:t>
            </a:r>
            <a:r>
              <a:rPr lang="zh-CN" altLang="en-US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文墨朝圣之路</a:t>
            </a:r>
          </a:p>
          <a:p>
            <a:pPr algn="ctr"/>
            <a:endParaRPr lang="zh-CN" altLang="en-US" sz="800" dirty="0">
              <a:solidFill>
                <a:schemeClr val="tx1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江南水乡中的一条隐秘古道。南宋皇家御道遗址、</a:t>
            </a:r>
          </a:p>
          <a:p>
            <a:pPr algn="ctr"/>
            <a:endParaRPr lang="zh-CN" altLang="en-US" sz="800" dirty="0">
              <a:solidFill>
                <a:schemeClr val="tx1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乾德四年的曹山寺等。千年兵道</a:t>
            </a:r>
            <a:r>
              <a:rPr lang="en-US" altLang="zh-CN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·</a:t>
            </a:r>
            <a:r>
              <a:rPr lang="zh-CN" altLang="en-US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历史烽烟遗韵</a:t>
            </a:r>
          </a:p>
          <a:p>
            <a:pPr algn="ctr"/>
            <a:endParaRPr lang="zh-CN" altLang="en-US" sz="800" dirty="0">
              <a:solidFill>
                <a:schemeClr val="tx1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春秋战国时期，吴越争霸烽烟缭绕，在萧绍古道留下</a:t>
            </a:r>
          </a:p>
          <a:p>
            <a:pPr algn="ctr"/>
            <a:endParaRPr lang="zh-CN" altLang="en-US" sz="800" dirty="0">
              <a:solidFill>
                <a:schemeClr val="tx1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历史遗韵。一足踏萧山，一足临绍兴。送梅记</a:t>
            </a:r>
            <a:r>
              <a:rPr lang="en-US" altLang="zh-CN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·</a:t>
            </a:r>
            <a:r>
              <a:rPr lang="zh-CN" altLang="en-US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录谢之烂</a:t>
            </a:r>
          </a:p>
          <a:p>
            <a:pPr algn="ctr"/>
            <a:endParaRPr lang="zh-CN" altLang="en-US" sz="800" dirty="0">
              <a:solidFill>
                <a:schemeClr val="tx1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漫，待它再次华丽盛开！品种有</a:t>
            </a:r>
            <a:r>
              <a:rPr lang="en-US" altLang="zh-CN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“</a:t>
            </a:r>
            <a:r>
              <a:rPr lang="zh-CN" altLang="en-US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宫粉</a:t>
            </a:r>
            <a:r>
              <a:rPr lang="en-US" altLang="zh-CN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”“</a:t>
            </a:r>
            <a:r>
              <a:rPr lang="zh-CN" altLang="en-US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朱砂</a:t>
            </a:r>
            <a:r>
              <a:rPr lang="en-US" altLang="zh-CN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”</a:t>
            </a:r>
          </a:p>
          <a:p>
            <a:pPr algn="ctr"/>
            <a:endParaRPr lang="en-US" altLang="zh-CN" sz="800" dirty="0">
              <a:solidFill>
                <a:schemeClr val="tx1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“</a:t>
            </a:r>
            <a:r>
              <a:rPr lang="zh-CN" altLang="en-US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绿萼</a:t>
            </a:r>
            <a:r>
              <a:rPr lang="en-US" altLang="zh-CN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”“</a:t>
            </a:r>
            <a:r>
              <a:rPr lang="zh-CN" altLang="en-US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玉蝶</a:t>
            </a:r>
            <a:r>
              <a:rPr lang="en-US" altLang="zh-CN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”“</a:t>
            </a:r>
            <a:r>
              <a:rPr lang="zh-CN" altLang="en-US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美人梅</a:t>
            </a:r>
            <a:r>
              <a:rPr lang="en-US" altLang="zh-CN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”</a:t>
            </a:r>
            <a:r>
              <a:rPr lang="zh-CN" altLang="en-US" sz="800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等。</a:t>
            </a:r>
          </a:p>
          <a:p>
            <a:pPr algn="ctr"/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仓耳玄三03" panose="00000500000000000000" charset="-122"/>
              <a:ea typeface="仓耳玄三03" panose="00000500000000000000" charset="-122"/>
              <a:cs typeface="仓耳玄三03" panose="00000500000000000000" charset="-122"/>
            </a:endParaRPr>
          </a:p>
          <a:p>
            <a:pPr algn="ctr"/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仓耳玄三03" panose="00000500000000000000" charset="-122"/>
              <a:ea typeface="仓耳玄三03" panose="00000500000000000000" charset="-122"/>
              <a:cs typeface="仓耳玄三03" panose="000005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840" y="3723005"/>
            <a:ext cx="2560955" cy="23145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Songti SC Bold" panose="02010800040101010101" charset="-122"/>
                <a:ea typeface="Songti SC Bold" panose="02010800040101010101" charset="-122"/>
                <a:cs typeface="仓耳玄三03" panose="00000500000000000000" charset="-122"/>
                <a:sym typeface="+mn-ea"/>
              </a:rPr>
              <a:t>Moss Path: The Pilgrimage of </a:t>
            </a:r>
            <a:r>
              <a:rPr lang="en-US" altLang="zh-CN" sz="800" b="1" dirty="0" err="1">
                <a:solidFill>
                  <a:schemeClr val="tx1"/>
                </a:solidFill>
                <a:latin typeface="Songti SC Bold" panose="02010800040101010101" charset="-122"/>
                <a:ea typeface="Songti SC Bold" panose="02010800040101010101" charset="-122"/>
                <a:cs typeface="仓耳玄三03" panose="00000500000000000000" charset="-122"/>
                <a:sym typeface="+mn-ea"/>
              </a:rPr>
              <a:t>Wenmo</a:t>
            </a:r>
            <a:endParaRPr lang="en-US" altLang="zh-CN" sz="800" b="1" dirty="0">
              <a:solidFill>
                <a:schemeClr val="tx1"/>
              </a:solidFill>
              <a:latin typeface="Songti SC Bold" panose="02010800040101010101" charset="-122"/>
              <a:ea typeface="Songti SC Bold" panose="02010800040101010101" charset="-122"/>
              <a:cs typeface="仓耳玄三03" panose="00000500000000000000" charset="-122"/>
              <a:sym typeface="+mn-ea"/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  <a:latin typeface="宋体" charset="0"/>
              <a:ea typeface="宋体" charset="0"/>
              <a:cs typeface="仓耳玄三03" panose="00000500000000000000" charset="-122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A hidden ancient road in the water town of Jiangnan. 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The Royal Imperial Road Site of the Southern Song Dynasty 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and the </a:t>
            </a:r>
            <a:r>
              <a:rPr lang="en-US" altLang="zh-CN" sz="800" dirty="0" err="1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Caoshan</a:t>
            </a:r>
            <a:r>
              <a:rPr lang="en-US" altLang="zh-CN" sz="800" dirty="0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 Temple in the fourth year of the </a:t>
            </a:r>
            <a:r>
              <a:rPr lang="en-US" altLang="zh-CN" sz="800" dirty="0" err="1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Qianlongreign.Millennium</a:t>
            </a:r>
            <a:r>
              <a:rPr lang="en-US" altLang="zh-CN" sz="800" dirty="0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 Military Path: The Legacy of Historical Flames and </a:t>
            </a:r>
            <a:r>
              <a:rPr lang="en-US" altLang="zh-CN" sz="800" dirty="0" err="1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SmokeDuring</a:t>
            </a:r>
            <a:r>
              <a:rPr lang="en-US" altLang="zh-CN" sz="800" dirty="0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 the Spring and Autumn Period and the Warring States Period, the smoke of war between Wu and Yue lingered, leaving a historical </a:t>
            </a:r>
          </a:p>
          <a:p>
            <a:pPr algn="ctr"/>
            <a:endParaRPr lang="en-US" altLang="zh-CN" sz="800" dirty="0">
              <a:solidFill>
                <a:schemeClr val="tx1"/>
              </a:solidFill>
              <a:latin typeface="宋体" charset="0"/>
              <a:ea typeface="宋体" charset="0"/>
              <a:cs typeface="仓耳玄三03" panose="00000500000000000000" charset="-122"/>
              <a:sym typeface="+mn-ea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legacy on the ancient path of Xiao Shao. One foot on </a:t>
            </a:r>
            <a:r>
              <a:rPr lang="en-US" altLang="zh-CN" sz="800" dirty="0" err="1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Xiaoshan</a:t>
            </a:r>
            <a:r>
              <a:rPr lang="en-US" altLang="zh-CN" sz="800" dirty="0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, the other foot on </a:t>
            </a:r>
            <a:r>
              <a:rPr lang="en-US" altLang="zh-CN" sz="800" dirty="0" err="1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Shaoxing.Sending</a:t>
            </a:r>
            <a:r>
              <a:rPr lang="en-US" altLang="zh-CN" sz="800" dirty="0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 Plum Blossom Record: Record </a:t>
            </a:r>
            <a:r>
              <a:rPr lang="en-US" altLang="zh-CN" sz="800" dirty="0" err="1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thesplendor</a:t>
            </a:r>
            <a:r>
              <a:rPr lang="en-US" altLang="zh-CN" sz="800" dirty="0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 of withering, waiting for it to bloom brilliantly again! There are varieties such as 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宋体" charset="0"/>
                <a:ea typeface="宋体" charset="0"/>
                <a:cs typeface="仓耳玄三03" panose="00000500000000000000" charset="-122"/>
                <a:sym typeface="+mn-ea"/>
              </a:rPr>
              <a:t>"palace powder", "cinnabar", "green calyx", </a:t>
            </a:r>
          </a:p>
          <a:p>
            <a:pPr algn="ctr"/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宋体" charset="0"/>
              <a:ea typeface="宋体" charset="0"/>
              <a:cs typeface="仓耳玄三03" panose="00000500000000000000" charset="-122"/>
              <a:sym typeface="+mn-ea"/>
            </a:endParaRPr>
          </a:p>
          <a:p>
            <a:pPr algn="ctr"/>
            <a:endParaRPr lang="en-US" altLang="zh-CN" sz="700" b="1" dirty="0">
              <a:solidFill>
                <a:schemeClr val="tx1">
                  <a:lumMod val="75000"/>
                  <a:lumOff val="25000"/>
                </a:schemeClr>
              </a:solidFill>
              <a:latin typeface="宋体" charset="0"/>
              <a:ea typeface="宋体" charset="0"/>
              <a:cs typeface="仓耳玄三03" panose="00000500000000000000" charset="-122"/>
              <a:sym typeface="+mn-ea"/>
            </a:endParaRPr>
          </a:p>
          <a:p>
            <a:pPr algn="ctr"/>
            <a:endParaRPr lang="en-US" altLang="zh-CN" sz="700" b="1" dirty="0">
              <a:solidFill>
                <a:schemeClr val="tx1">
                  <a:lumMod val="75000"/>
                  <a:lumOff val="25000"/>
                </a:schemeClr>
              </a:solidFill>
              <a:latin typeface="Zapfino" panose="03030300040707070C03" charset="0"/>
              <a:ea typeface="宋体" charset="0"/>
              <a:cs typeface="Zapfino" panose="03030300040707070C03" charset="0"/>
              <a:sym typeface="+mn-ea"/>
            </a:endParaRPr>
          </a:p>
          <a:p>
            <a:pPr algn="ctr"/>
            <a:r>
              <a:rPr lang="en-US" altLang="zh-CN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Zapfino" panose="03030300040707070C03" charset="0"/>
                <a:ea typeface="宋体" charset="0"/>
                <a:cs typeface="Zapfino" panose="03030300040707070C03" charset="0"/>
                <a:sym typeface="+mn-ea"/>
              </a:rPr>
              <a:t>"jade butterfly", "beauty plum",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010920" y="5224780"/>
            <a:ext cx="3272155" cy="163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魔盒物语</a:t>
            </a:r>
            <a:endParaRPr lang="zh-CN" altLang="en-US" sz="900" b="1" dirty="0">
              <a:solidFill>
                <a:schemeClr val="tx1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ctr"/>
            <a:r>
              <a:rPr lang="en-US" altLang="zh-CN" sz="900" dirty="0">
                <a:solidFill>
                  <a:srgbClr val="B1D84B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Unicorns Box </a:t>
            </a:r>
            <a:r>
              <a:rPr lang="en-US" altLang="zh-CN" sz="900" dirty="0">
                <a:solidFill>
                  <a:srgbClr val="B1D84B"/>
                </a:solidFill>
                <a:highlight>
                  <a:srgbClr val="800080"/>
                </a:highlight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Tales</a:t>
            </a:r>
            <a:endParaRPr lang="en-US" altLang="zh-CN" sz="900" dirty="0">
              <a:solidFill>
                <a:srgbClr val="B1D84B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ctr"/>
            <a:endParaRPr lang="en-US" altLang="zh-CN" sz="800" b="1" dirty="0">
              <a:solidFill>
                <a:schemeClr val="tx1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 </a:t>
            </a:r>
            <a:r>
              <a:rPr lang="zh-CN" altLang="en-US" sz="800" b="1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这是青色古典与史诗交错的文旅篇章</a:t>
            </a:r>
          </a:p>
          <a:p>
            <a:pPr algn="ctr"/>
            <a:endParaRPr lang="zh-CN" altLang="en-US" sz="800" b="1" dirty="0">
              <a:solidFill>
                <a:schemeClr val="tx1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UNICORNS BOX Tales :</a:t>
            </a:r>
          </a:p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A Cultural Journey Where Verdant Antiquity </a:t>
            </a:r>
          </a:p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Meets Epic Tales  .</a:t>
            </a:r>
          </a:p>
          <a:p>
            <a:pPr algn="ctr"/>
            <a:endParaRPr lang="en-US" altLang="zh-CN" sz="800" b="1" dirty="0">
              <a:solidFill>
                <a:schemeClr val="tx1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898525" y="276860"/>
            <a:ext cx="3562350" cy="4947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93825" y="264795"/>
            <a:ext cx="2722880" cy="56121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文化亮点</a:t>
            </a:r>
            <a:endParaRPr lang="en-US" altLang="zh-CN" sz="9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/>
                </a:solidFill>
                <a:highlight>
                  <a:srgbClr val="800080"/>
                </a:highlight>
                <a:latin typeface="Heiti SC Medium" panose="02000000000000000000" charset="-122"/>
                <a:ea typeface="Heiti SC Medium" panose="02000000000000000000" charset="-122"/>
                <a:cs typeface="Heiti SC Light" panose="02000000000000000000" charset="-122"/>
              </a:rPr>
              <a:t>Key</a:t>
            </a:r>
            <a:r>
              <a:rPr lang="en-US" altLang="zh-CN" sz="1400" b="1" dirty="0">
                <a:solidFill>
                  <a:srgbClr val="B1D84B"/>
                </a:solidFill>
                <a:latin typeface="Heiti SC Medium" panose="02000000000000000000" charset="-122"/>
                <a:ea typeface="Heiti SC Medium" panose="02000000000000000000" charset="-122"/>
                <a:cs typeface="Heiti SC Light" panose="02000000000000000000" charset="-122"/>
              </a:rPr>
              <a:t> Highlights</a:t>
            </a:r>
            <a:endParaRPr lang="zh-CN" altLang="en-US" sz="1400" b="1" dirty="0">
              <a:solidFill>
                <a:srgbClr val="B1D84B"/>
              </a:solidFill>
              <a:highlight>
                <a:srgbClr val="008000"/>
              </a:highlight>
              <a:latin typeface="Heiti SC Medium" panose="02000000000000000000" charset="-122"/>
              <a:ea typeface="Heiti SC Medium" panose="02000000000000000000" charset="-122"/>
              <a:cs typeface="Heiti SC Light" panose="02000000000000000000" charset="-122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8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latin typeface="Calibri"/>
                <a:ea typeface="宋体"/>
              </a:rPr>
              <a:t>青苔密径</a:t>
            </a:r>
            <a:r>
              <a:rPr lang="en-US" altLang="zh-CN" sz="800" dirty="0">
                <a:latin typeface="Calibri"/>
                <a:ea typeface="宋体"/>
              </a:rPr>
              <a:t>·</a:t>
            </a:r>
            <a:r>
              <a:rPr lang="zh-CN" altLang="en-US" sz="800" dirty="0">
                <a:latin typeface="Calibri"/>
                <a:ea typeface="宋体"/>
              </a:rPr>
              <a:t>文墨朝圣之路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latin typeface="Calibri"/>
                <a:ea typeface="宋体"/>
              </a:rPr>
              <a:t>江南水乡中的一条隐秘古道。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latin typeface="Calibri"/>
                <a:ea typeface="宋体"/>
              </a:rPr>
              <a:t>南宋皇家御道遗址、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latin typeface="Calibri"/>
                <a:ea typeface="宋体"/>
              </a:rPr>
              <a:t>乾德四年的曹山寺等。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Calibri"/>
                <a:ea typeface="宋体"/>
              </a:rPr>
              <a:t>Moss-Covered Path · A Literary Pilgrimage  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Calibri"/>
                <a:ea typeface="宋体"/>
              </a:rPr>
              <a:t>A hidden ancient trail nestled in Jiangnan’s 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Calibri"/>
                <a:ea typeface="宋体"/>
              </a:rPr>
              <a:t>waterways, dotted with relics like the Southern Song 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Calibri"/>
                <a:ea typeface="宋体"/>
              </a:rPr>
              <a:t>Imperial Trail and </a:t>
            </a:r>
            <a:r>
              <a:rPr lang="en-US" altLang="zh-CN" sz="800" dirty="0" err="1">
                <a:latin typeface="Calibri"/>
                <a:ea typeface="宋体"/>
              </a:rPr>
              <a:t>Caoshan</a:t>
            </a:r>
            <a:r>
              <a:rPr lang="en-US" altLang="zh-CN" sz="800" dirty="0">
                <a:latin typeface="Calibri"/>
                <a:ea typeface="宋体"/>
              </a:rPr>
              <a:t> Temple (est. 964 CE).  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800" dirty="0">
              <a:latin typeface="Calibri"/>
              <a:ea typeface="宋体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latin typeface="Calibri"/>
                <a:ea typeface="宋体"/>
              </a:rPr>
              <a:t>千年兵道</a:t>
            </a:r>
            <a:r>
              <a:rPr lang="en-US" altLang="zh-CN" sz="800" dirty="0">
                <a:latin typeface="Calibri"/>
                <a:ea typeface="宋体"/>
              </a:rPr>
              <a:t>·</a:t>
            </a:r>
            <a:r>
              <a:rPr lang="zh-CN" altLang="en-US" sz="800" dirty="0">
                <a:latin typeface="Calibri"/>
                <a:ea typeface="宋体"/>
              </a:rPr>
              <a:t>历史烽烟遗韵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latin typeface="Calibri"/>
                <a:ea typeface="宋体"/>
              </a:rPr>
              <a:t>春秋战国时期，吴越争霸烽烟缭绕，在萧绍古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latin typeface="Calibri"/>
                <a:ea typeface="宋体"/>
              </a:rPr>
              <a:t>道留下历史遗韵。一足踏萧山，一足临绍兴。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800" dirty="0">
              <a:latin typeface="Calibri"/>
              <a:ea typeface="宋体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Calibri"/>
                <a:ea typeface="宋体"/>
              </a:rPr>
              <a:t>Millennium Military Path · Echoes of History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Calibri"/>
                <a:ea typeface="宋体"/>
              </a:rPr>
              <a:t>Once a strategic route during the Wu-Yue rivalry of the Spring and Autumn period (770–476 BCE), this trail breathes with legends of ancient battles. It straddles </a:t>
            </a:r>
            <a:r>
              <a:rPr lang="en-US" altLang="zh-CN" sz="800" dirty="0" err="1">
                <a:latin typeface="Calibri"/>
                <a:ea typeface="宋体"/>
              </a:rPr>
              <a:t>Xiaoshan</a:t>
            </a:r>
            <a:r>
              <a:rPr lang="en-US" altLang="zh-CN" sz="800" dirty="0">
                <a:latin typeface="Calibri"/>
                <a:ea typeface="宋体"/>
              </a:rPr>
              <a:t> and borders Shaoxing, embodying the spirit of two lands united by history.  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800" dirty="0">
              <a:latin typeface="Calibri"/>
              <a:ea typeface="宋体"/>
            </a:endParaRP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latin typeface="Calibri"/>
                <a:ea typeface="宋体"/>
              </a:rPr>
              <a:t> </a:t>
            </a:r>
          </a:p>
        </p:txBody>
      </p:sp>
      <p:sp>
        <p:nvSpPr>
          <p:cNvPr id="7" name="矩形 6"/>
          <p:cNvSpPr/>
          <p:nvPr/>
        </p:nvSpPr>
        <p:spPr>
          <a:xfrm>
            <a:off x="1048385" y="162772"/>
            <a:ext cx="3413760" cy="540258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90955" y="302895"/>
            <a:ext cx="27051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latin typeface="Calibri"/>
                <a:ea typeface="宋体"/>
                <a:sym typeface="+mn-ea"/>
              </a:rPr>
              <a:t>送梅记</a:t>
            </a:r>
            <a:r>
              <a:rPr lang="en-US" altLang="zh-CN" sz="800" dirty="0">
                <a:latin typeface="Calibri"/>
                <a:ea typeface="宋体"/>
                <a:sym typeface="+mn-ea"/>
              </a:rPr>
              <a:t>·</a:t>
            </a:r>
            <a:r>
              <a:rPr lang="zh-CN" altLang="en-US" sz="800" dirty="0">
                <a:latin typeface="Calibri"/>
                <a:ea typeface="宋体"/>
                <a:sym typeface="+mn-ea"/>
              </a:rPr>
              <a:t>记录凋谢之烂漫，待它再次华丽盛开！品种有“宫粉”“朱砂”“绿萼”“玉蝶”“美人梅”等。</a:t>
            </a:r>
            <a:endParaRPr lang="zh-CN" altLang="en-US" sz="800" dirty="0">
              <a:latin typeface="Calibri"/>
              <a:ea typeface="宋体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Calibri"/>
                <a:ea typeface="宋体"/>
                <a:sym typeface="+mn-ea"/>
              </a:rPr>
              <a:t>Tales of Plum Blossoms · Celebrating </a:t>
            </a:r>
            <a:endParaRPr lang="en-US" altLang="zh-CN" sz="800" dirty="0">
              <a:latin typeface="Calibri"/>
              <a:ea typeface="宋体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 err="1">
                <a:latin typeface="Calibri"/>
                <a:ea typeface="宋体"/>
                <a:sym typeface="+mn-ea"/>
              </a:rPr>
              <a:t>EphemeralBeauty</a:t>
            </a:r>
            <a:r>
              <a:rPr lang="en-US" altLang="zh-CN" sz="800" dirty="0">
                <a:latin typeface="Calibri"/>
                <a:ea typeface="宋体"/>
                <a:sym typeface="+mn-ea"/>
              </a:rPr>
              <a:t> A poetic ode to blossoms t</a:t>
            </a:r>
            <a:endParaRPr lang="en-US" altLang="zh-CN" sz="800" dirty="0">
              <a:latin typeface="Calibri"/>
              <a:ea typeface="宋体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Calibri"/>
                <a:ea typeface="宋体"/>
                <a:sym typeface="+mn-ea"/>
              </a:rPr>
              <a:t>hat fade in fleeting brilliance, awaiting their grand revival! Varieties include *</a:t>
            </a:r>
            <a:r>
              <a:rPr lang="en-US" altLang="zh-CN" sz="800" dirty="0" err="1">
                <a:latin typeface="Calibri"/>
                <a:ea typeface="宋体"/>
                <a:sym typeface="+mn-ea"/>
              </a:rPr>
              <a:t>Gongfen</a:t>
            </a:r>
            <a:r>
              <a:rPr lang="en-US" altLang="zh-CN" sz="800" dirty="0">
                <a:latin typeface="Calibri"/>
                <a:ea typeface="宋体"/>
                <a:sym typeface="+mn-ea"/>
              </a:rPr>
              <a:t>* (Palace Pink), *</a:t>
            </a:r>
            <a:r>
              <a:rPr lang="en-US" altLang="zh-CN" sz="800" dirty="0" err="1">
                <a:latin typeface="Calibri"/>
                <a:ea typeface="宋体"/>
                <a:sym typeface="+mn-ea"/>
              </a:rPr>
              <a:t>Zhusha</a:t>
            </a:r>
            <a:r>
              <a:rPr lang="en-US" altLang="zh-CN" sz="800" dirty="0">
                <a:latin typeface="Calibri"/>
                <a:ea typeface="宋体"/>
                <a:sym typeface="+mn-ea"/>
              </a:rPr>
              <a:t>* (Cinnabar Red), *</a:t>
            </a:r>
            <a:r>
              <a:rPr lang="en-US" altLang="zh-CN" sz="800" dirty="0" err="1">
                <a:latin typeface="Calibri"/>
                <a:ea typeface="宋体"/>
                <a:sym typeface="+mn-ea"/>
              </a:rPr>
              <a:t>Lü’e</a:t>
            </a:r>
            <a:r>
              <a:rPr lang="en-US" altLang="zh-CN" sz="800" dirty="0">
                <a:latin typeface="Calibri"/>
                <a:ea typeface="宋体"/>
                <a:sym typeface="+mn-ea"/>
              </a:rPr>
              <a:t>* (Jade Calyx), </a:t>
            </a:r>
            <a:endParaRPr lang="en-US" altLang="zh-CN" sz="800" dirty="0">
              <a:latin typeface="Calibri"/>
              <a:ea typeface="宋体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Calibri"/>
                <a:ea typeface="宋体"/>
                <a:sym typeface="+mn-ea"/>
              </a:rPr>
              <a:t>*</a:t>
            </a:r>
            <a:r>
              <a:rPr lang="en-US" altLang="zh-CN" sz="800" dirty="0" err="1">
                <a:latin typeface="Calibri"/>
                <a:ea typeface="宋体"/>
                <a:sym typeface="+mn-ea"/>
              </a:rPr>
              <a:t>Yudie</a:t>
            </a:r>
            <a:r>
              <a:rPr lang="en-US" altLang="zh-CN" sz="800" dirty="0">
                <a:latin typeface="Calibri"/>
                <a:ea typeface="宋体"/>
                <a:sym typeface="+mn-ea"/>
              </a:rPr>
              <a:t>* (Jade Butterfly), and </a:t>
            </a:r>
            <a:endParaRPr lang="en-US" altLang="zh-CN" sz="800" dirty="0">
              <a:latin typeface="Calibri"/>
              <a:ea typeface="宋体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latin typeface="Calibri"/>
                <a:ea typeface="宋体"/>
                <a:sym typeface="+mn-ea"/>
              </a:rPr>
              <a:t>*</a:t>
            </a:r>
            <a:r>
              <a:rPr lang="en-US" altLang="zh-CN" sz="800" dirty="0" err="1">
                <a:latin typeface="Calibri"/>
                <a:ea typeface="宋体"/>
                <a:sym typeface="+mn-ea"/>
              </a:rPr>
              <a:t>Meiren</a:t>
            </a:r>
            <a:r>
              <a:rPr lang="en-US" altLang="zh-CN" sz="800" dirty="0">
                <a:latin typeface="Calibri"/>
                <a:ea typeface="宋体"/>
                <a:sym typeface="+mn-ea"/>
              </a:rPr>
              <a:t> Mei* (Beauty Plum)</a:t>
            </a:r>
            <a:r>
              <a:rPr lang="en-US" altLang="zh-CN" sz="800" dirty="0">
                <a:latin typeface="Calibri"/>
                <a:ea typeface="Calibri"/>
                <a:sym typeface="+mn-ea"/>
              </a:rPr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C97A1A-C63E-D2EC-D4FF-B8779F0FE507}"/>
              </a:ext>
            </a:extLst>
          </p:cNvPr>
          <p:cNvGrpSpPr/>
          <p:nvPr/>
        </p:nvGrpSpPr>
        <p:grpSpPr>
          <a:xfrm>
            <a:off x="923290" y="2157730"/>
            <a:ext cx="3877416" cy="4445635"/>
            <a:chOff x="923290" y="2157730"/>
            <a:chExt cx="3877416" cy="4445635"/>
          </a:xfrm>
        </p:grpSpPr>
        <p:pic>
          <p:nvPicPr>
            <p:cNvPr id="4" name="图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23290" y="2157730"/>
              <a:ext cx="3441065" cy="444563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26F44E-4069-BC21-BB4A-EBE75157E90D}"/>
                </a:ext>
              </a:extLst>
            </p:cNvPr>
            <p:cNvSpPr txBox="1"/>
            <p:nvPr/>
          </p:nvSpPr>
          <p:spPr>
            <a:xfrm>
              <a:off x="1034733" y="4380547"/>
              <a:ext cx="376597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rgbClr val="B0D84A"/>
                  </a:solidFill>
                  <a:latin typeface="Avenir Light" panose="020B0402020203020204" pitchFamily="34" charset="77"/>
                  <a:ea typeface="Gulim" panose="020B0600000101010101" pitchFamily="34" charset="-127"/>
                </a:rPr>
                <a:t>SLACK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3970" y="982980"/>
            <a:ext cx="2831465" cy="499787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B0D84A"/>
                </a:solidFill>
                <a:latin typeface="Heiti SC Medium" panose="02000000000000000000" charset="-122"/>
                <a:ea typeface="Heiti SC Medium" panose="02000000000000000000" charset="-122"/>
                <a:cs typeface="Heiti SC Light" panose="02000000000000000000" charset="-122"/>
              </a:rPr>
              <a:t>WE:</a:t>
            </a:r>
            <a:r>
              <a:rPr lang="zh-CN" altLang="en-US" sz="800" b="1" dirty="0">
                <a:solidFill>
                  <a:srgbClr val="B0D84A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「独角兽的魔盒」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我们将为各位热爱户外朋友们精心设计户外精途魔法线，不断推出盲盒惊喜单元，双语环境，中外友谊并肩同行，专业及安全服务相伴，独角兽携手大家一起守护正能量与纯洁。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800" b="1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WE: UNICORNS BOX  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We craft magical outdoor adventure routes for nature enthusiasts, blending "blind box-inspired surprises" into every journey. Embrace bilingual exploration, cross-cultural camaraderie, and professional support for safety and joy. Join Unicorn in safeguarding nature’s </a:t>
            </a: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800" b="1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800" b="1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800" b="1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800" b="1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800" b="1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600" b="1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600" b="1" dirty="0">
                <a:solidFill>
                  <a:schemeClr val="bg1"/>
                </a:solidFill>
                <a:highlight>
                  <a:srgbClr val="800080"/>
                </a:highlight>
                <a:latin typeface="Zapfino" panose="03030300040707070C03" charset="0"/>
                <a:ea typeface="Heiti SC Light" panose="02000000000000000000" charset="-122"/>
                <a:cs typeface="Zapfino" panose="03030300040707070C03" charset="0"/>
              </a:rPr>
              <a:t>     purity and sharing positive energy! </a:t>
            </a:r>
            <a:r>
              <a:rPr lang="en-US" altLang="zh-CN" sz="1200" b="1" dirty="0">
                <a:solidFill>
                  <a:schemeClr val="bg1"/>
                </a:solidFill>
                <a:highlight>
                  <a:srgbClr val="800080"/>
                </a:highlight>
                <a:latin typeface="Zapfino" panose="03030300040707070C03" charset="0"/>
                <a:ea typeface="Heiti SC Light" panose="02000000000000000000" charset="-122"/>
                <a:cs typeface="Zapfino" panose="03030300040707070C03" charset="0"/>
              </a:rPr>
              <a:t> </a:t>
            </a:r>
            <a:endParaRPr lang="en-US" altLang="zh-CN" sz="1200" b="1" dirty="0">
              <a:solidFill>
                <a:schemeClr val="bg1"/>
              </a:solidFill>
              <a:highlight>
                <a:srgbClr val="800080"/>
              </a:highlight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alibri"/>
                <a:ea typeface="宋体"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9A367E-CEBF-9A68-5072-5364B8D0ED57}"/>
              </a:ext>
            </a:extLst>
          </p:cNvPr>
          <p:cNvSpPr/>
          <p:nvPr/>
        </p:nvSpPr>
        <p:spPr>
          <a:xfrm>
            <a:off x="1422400" y="3556000"/>
            <a:ext cx="2472267" cy="1063413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altLang="zh-CN" sz="400" b="1" dirty="0">
              <a:solidFill>
                <a:schemeClr val="bg1"/>
              </a:solidFill>
              <a:highlight>
                <a:srgbClr val="800080"/>
              </a:highlight>
              <a:latin typeface="Zapfino" panose="03030300040707070C03" charset="0"/>
              <a:ea typeface="Heiti SC Light" panose="02000000000000000000" charset="-122"/>
              <a:cs typeface="Zapfino" panose="03030300040707070C03" charset="0"/>
            </a:endParaRPr>
          </a:p>
          <a:p>
            <a:pPr algn="ctr"/>
            <a:r>
              <a:rPr lang="en-US" altLang="zh-CN" sz="800" b="1" dirty="0">
                <a:solidFill>
                  <a:schemeClr val="bg1"/>
                </a:solidFill>
                <a:highlight>
                  <a:srgbClr val="800080"/>
                </a:highlight>
                <a:latin typeface="Zapfino" panose="03030300040707070C03" charset="0"/>
                <a:ea typeface="Heiti SC Light" panose="02000000000000000000" charset="-122"/>
                <a:cs typeface="Zapfino" panose="03030300040707070C03" charset="0"/>
              </a:rPr>
              <a:t>purity and sharing positive energy!</a:t>
            </a:r>
            <a:r>
              <a:rPr lang="zh-CN" altLang="en-US" sz="800" b="1" dirty="0">
                <a:solidFill>
                  <a:schemeClr val="bg1"/>
                </a:solidFill>
                <a:highlight>
                  <a:srgbClr val="800080"/>
                </a:highlight>
                <a:latin typeface="Zapfino" panose="03030300040707070C03" charset="0"/>
                <a:ea typeface="Heiti SC Light" panose="02000000000000000000" charset="-122"/>
                <a:cs typeface="Zapfino" panose="03030300040707070C03" charset="0"/>
              </a:rPr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5840" y="474980"/>
            <a:ext cx="338772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b="1" dirty="0">
                <a:solidFill>
                  <a:schemeClr val="bg1"/>
                </a:solidFill>
                <a:highlight>
                  <a:srgbClr val="800080"/>
                </a:highlight>
                <a:latin typeface="宋体"/>
                <a:ea typeface="宋体"/>
                <a:sym typeface="+mn-ea"/>
              </a:rPr>
              <a:t>【程与诚】</a:t>
            </a:r>
            <a:r>
              <a:rPr lang="en-US" altLang="zh-CN" sz="700" dirty="0">
                <a:solidFill>
                  <a:schemeClr val="bg1"/>
                </a:solidFill>
                <a:latin typeface="Calibri"/>
                <a:ea typeface="宋体"/>
                <a:sym typeface="+mn-ea"/>
              </a:rPr>
              <a:t>I</a:t>
            </a:r>
            <a:r>
              <a:rPr lang="en-US" altLang="zh-CN" sz="700" dirty="0">
                <a:solidFill>
                  <a:srgbClr val="B0D84A"/>
                </a:solidFill>
                <a:latin typeface="Calibri"/>
                <a:ea typeface="宋体"/>
                <a:sym typeface="+mn-ea"/>
              </a:rPr>
              <a:t>tinerary: Journey of Sincerity</a:t>
            </a:r>
            <a:endParaRPr lang="en-US" altLang="zh-CN" sz="700" dirty="0">
              <a:solidFill>
                <a:srgbClr val="B0D84A"/>
              </a:solidFill>
              <a:latin typeface="Calibri"/>
              <a:ea typeface="宋体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Calibri"/>
                <a:ea typeface="Calibri"/>
                <a:sym typeface="+mn-ea"/>
              </a:rPr>
              <a:t>07:00 | </a:t>
            </a:r>
            <a:r>
              <a:rPr lang="zh-CN" altLang="en-US" sz="700" dirty="0">
                <a:latin typeface="Calibri"/>
                <a:ea typeface="宋体"/>
                <a:sym typeface="+mn-ea"/>
              </a:rPr>
              <a:t>宜山路集合</a:t>
            </a:r>
            <a:endParaRPr lang="zh-CN" altLang="en-US" sz="700" dirty="0">
              <a:latin typeface="Calibri"/>
              <a:ea typeface="宋体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Calibri"/>
                <a:ea typeface="宋体"/>
                <a:sym typeface="+mn-ea"/>
              </a:rPr>
              <a:t>07:00 | Gather at Yishan Road</a:t>
            </a:r>
            <a:endParaRPr lang="en-US" altLang="zh-CN" sz="700" dirty="0">
              <a:latin typeface="Calibri"/>
              <a:ea typeface="宋体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Calibri"/>
                <a:ea typeface="Calibri"/>
                <a:sym typeface="+mn-ea"/>
              </a:rPr>
              <a:t>07:30 | </a:t>
            </a:r>
            <a:r>
              <a:rPr lang="zh-CN" altLang="en-US" sz="700" dirty="0">
                <a:latin typeface="Calibri"/>
                <a:ea typeface="宋体"/>
                <a:sym typeface="+mn-ea"/>
              </a:rPr>
              <a:t>准点出发，约</a:t>
            </a:r>
            <a:r>
              <a:rPr lang="en-US" altLang="zh-CN" sz="700" dirty="0">
                <a:latin typeface="Calibri"/>
                <a:ea typeface="Calibri"/>
                <a:sym typeface="+mn-ea"/>
              </a:rPr>
              <a:t>3H</a:t>
            </a:r>
            <a:r>
              <a:rPr lang="zh-CN" altLang="en-US" sz="700" dirty="0">
                <a:latin typeface="Calibri"/>
                <a:ea typeface="宋体"/>
                <a:sym typeface="+mn-ea"/>
              </a:rPr>
              <a:t>到达。服务区调整（</a:t>
            </a:r>
            <a:r>
              <a:rPr lang="en-US" altLang="zh-CN" sz="700" dirty="0">
                <a:latin typeface="Calibri"/>
                <a:ea typeface="Calibri"/>
                <a:sym typeface="+mn-ea"/>
              </a:rPr>
              <a:t>25min</a:t>
            </a:r>
            <a:r>
              <a:rPr lang="zh-CN" altLang="en-US" sz="700" dirty="0">
                <a:latin typeface="Calibri"/>
                <a:ea typeface="宋体"/>
                <a:sym typeface="+mn-ea"/>
              </a:rPr>
              <a:t>）上车领队宣讲。</a:t>
            </a:r>
            <a:endParaRPr lang="zh-CN" altLang="en-US" sz="700" dirty="0">
              <a:latin typeface="Calibri"/>
              <a:ea typeface="宋体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Calibri"/>
                <a:ea typeface="宋体"/>
                <a:sym typeface="+mn-ea"/>
              </a:rPr>
              <a:t>07:30 | Depart promptly at 7:30 AM. The journey takes approximately 3 hours, including a 25-minute rest stop at a service area. Onboard briefing by the tour guide.  </a:t>
            </a:r>
            <a:endParaRPr lang="en-US" altLang="zh-CN" sz="700" dirty="0">
              <a:latin typeface="Calibri"/>
              <a:ea typeface="宋体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Calibri"/>
                <a:ea typeface="Calibri"/>
                <a:sym typeface="+mn-ea"/>
              </a:rPr>
              <a:t>11:00</a:t>
            </a:r>
            <a:r>
              <a:rPr lang="zh-CN" altLang="en-US" sz="700" dirty="0">
                <a:latin typeface="Calibri"/>
                <a:ea typeface="宋体"/>
                <a:sym typeface="+mn-ea"/>
              </a:rPr>
              <a:t>｜抵达萧山</a:t>
            </a:r>
            <a:endParaRPr lang="zh-CN" altLang="en-US" sz="700" dirty="0">
              <a:latin typeface="Calibri"/>
              <a:ea typeface="宋体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>
                <a:latin typeface="Calibri"/>
                <a:ea typeface="宋体"/>
                <a:sym typeface="+mn-ea"/>
              </a:rPr>
              <a:t>真诚相护开始旅程，萧山莲东村出发，首段是春秋越军夜袭吴国的密道，青石阶覆满苔痕。途中经过东晋云门寺、北宋曹山寺等，并在千年银杏下啜饮“越王禅茶”。随后登顶坎坡岭界碑，一脚踏萧山，一足临绍兴。</a:t>
            </a:r>
            <a:endParaRPr lang="zh-CN" altLang="en-US" sz="700" dirty="0">
              <a:latin typeface="Calibri"/>
              <a:ea typeface="宋体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Calibri"/>
                <a:ea typeface="宋体"/>
                <a:sym typeface="+mn-ea"/>
              </a:rPr>
              <a:t>11:00 | Arrive in </a:t>
            </a:r>
            <a:r>
              <a:rPr lang="en-US" altLang="zh-CN" sz="700" dirty="0" err="1">
                <a:latin typeface="Calibri"/>
                <a:ea typeface="宋体"/>
                <a:sym typeface="+mn-ea"/>
              </a:rPr>
              <a:t>Xiaoshan</a:t>
            </a:r>
            <a:r>
              <a:rPr lang="en-US" altLang="zh-CN" sz="700" dirty="0">
                <a:latin typeface="Calibri"/>
                <a:ea typeface="宋体"/>
                <a:sym typeface="+mn-ea"/>
              </a:rPr>
              <a:t>  </a:t>
            </a:r>
            <a:endParaRPr lang="en-US" altLang="zh-CN" sz="700" dirty="0">
              <a:latin typeface="Calibri"/>
              <a:ea typeface="宋体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Calibri"/>
                <a:ea typeface="宋体"/>
                <a:sym typeface="+mn-ea"/>
              </a:rPr>
              <a:t>Embark on the "Journey of Sincerity," starting from </a:t>
            </a:r>
            <a:r>
              <a:rPr lang="en-US" altLang="zh-CN" sz="700" dirty="0" err="1">
                <a:latin typeface="Calibri"/>
                <a:ea typeface="宋体"/>
                <a:sym typeface="+mn-ea"/>
              </a:rPr>
              <a:t>Liandong</a:t>
            </a:r>
            <a:r>
              <a:rPr lang="en-US" altLang="zh-CN" sz="700" dirty="0">
                <a:latin typeface="Calibri"/>
                <a:ea typeface="宋体"/>
                <a:sym typeface="+mn-ea"/>
              </a:rPr>
              <a:t> Village. The first leg follows the ancient secret trail used by the Yue army during their night raid against the Wu Kingdom in the Spring and Autumn period, where moss-covered stone steps whisper tales of history. Pass through cultural landmarks such as the Eastern Jin Dynasty-era </a:t>
            </a:r>
            <a:r>
              <a:rPr lang="en-US" altLang="zh-CN" sz="700" dirty="0" err="1">
                <a:latin typeface="Calibri"/>
                <a:ea typeface="宋体"/>
                <a:sym typeface="+mn-ea"/>
              </a:rPr>
              <a:t>Yunmen</a:t>
            </a:r>
            <a:r>
              <a:rPr lang="en-US" altLang="zh-CN" sz="700" dirty="0">
                <a:latin typeface="Calibri"/>
                <a:ea typeface="宋体"/>
                <a:sym typeface="+mn-ea"/>
              </a:rPr>
              <a:t> Temple and Northern Song Dynasty-era </a:t>
            </a:r>
            <a:r>
              <a:rPr lang="en-US" altLang="zh-CN" sz="700" dirty="0" err="1">
                <a:latin typeface="Calibri"/>
                <a:ea typeface="宋体"/>
                <a:sym typeface="+mn-ea"/>
              </a:rPr>
              <a:t>Caoshan</a:t>
            </a:r>
            <a:r>
              <a:rPr lang="en-US" altLang="zh-CN" sz="700" dirty="0">
                <a:latin typeface="Calibri"/>
                <a:ea typeface="宋体"/>
                <a:sym typeface="+mn-ea"/>
              </a:rPr>
              <a:t> Temple. Pause to savor the "King Yue Zen Tea" beneath a thousand-year-old ginkgo tree. Ascend to the summit of </a:t>
            </a:r>
            <a:r>
              <a:rPr lang="en-US" altLang="zh-CN" sz="700" dirty="0" err="1">
                <a:latin typeface="Calibri"/>
                <a:ea typeface="宋体"/>
                <a:sym typeface="+mn-ea"/>
              </a:rPr>
              <a:t>Kanpo</a:t>
            </a:r>
            <a:r>
              <a:rPr lang="en-US" altLang="zh-CN" sz="700" dirty="0">
                <a:latin typeface="Calibri"/>
                <a:ea typeface="宋体"/>
                <a:sym typeface="+mn-ea"/>
              </a:rPr>
              <a:t> Ridge Boundary Monument, where you stand with one foot in </a:t>
            </a:r>
            <a:r>
              <a:rPr lang="en-US" altLang="zh-CN" sz="700" dirty="0" err="1">
                <a:latin typeface="Calibri"/>
                <a:ea typeface="宋体"/>
                <a:sym typeface="+mn-ea"/>
              </a:rPr>
              <a:t>Xiaoshan</a:t>
            </a:r>
            <a:r>
              <a:rPr lang="en-US" altLang="zh-CN" sz="700" dirty="0">
                <a:latin typeface="Calibri"/>
                <a:ea typeface="宋体"/>
                <a:sym typeface="+mn-ea"/>
              </a:rPr>
              <a:t> and the other in Shaoxing.  </a:t>
            </a:r>
            <a:endParaRPr lang="en-US" altLang="zh-CN" sz="700" dirty="0">
              <a:latin typeface="Calibri"/>
              <a:ea typeface="宋体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Calibri"/>
                <a:ea typeface="Calibri"/>
                <a:sym typeface="+mn-ea"/>
              </a:rPr>
              <a:t>16:30</a:t>
            </a:r>
            <a:r>
              <a:rPr lang="zh-CN" altLang="en-US" sz="700" dirty="0">
                <a:latin typeface="Calibri"/>
                <a:ea typeface="宋体"/>
                <a:sym typeface="+mn-ea"/>
              </a:rPr>
              <a:t>｜抵达吉山梅园，感受梅花未，记录凋谢之烂漫。</a:t>
            </a:r>
            <a:endParaRPr lang="zh-CN" altLang="en-US" sz="700" dirty="0">
              <a:latin typeface="Calibri"/>
              <a:ea typeface="宋体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Calibri"/>
                <a:ea typeface="宋体"/>
                <a:sym typeface="+mn-ea"/>
              </a:rPr>
              <a:t>16:30 | Arrive at </a:t>
            </a:r>
            <a:r>
              <a:rPr lang="en-US" altLang="zh-CN" sz="700" dirty="0" err="1">
                <a:latin typeface="Calibri"/>
                <a:ea typeface="宋体"/>
                <a:sym typeface="+mn-ea"/>
              </a:rPr>
              <a:t>Jishan</a:t>
            </a:r>
            <a:r>
              <a:rPr lang="en-US" altLang="zh-CN" sz="700" dirty="0">
                <a:latin typeface="Calibri"/>
                <a:ea typeface="宋体"/>
                <a:sym typeface="+mn-ea"/>
              </a:rPr>
              <a:t> Plum Garden  </a:t>
            </a:r>
            <a:endParaRPr lang="en-US" altLang="zh-CN" sz="700" dirty="0">
              <a:latin typeface="Calibri"/>
              <a:ea typeface="宋体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Calibri"/>
                <a:ea typeface="宋体"/>
                <a:sym typeface="+mn-ea"/>
              </a:rPr>
              <a:t>Immerse yourself in the ethereal charm of lingering plum blossoms, capturing the poetic beauty of fading petals.</a:t>
            </a:r>
            <a:endParaRPr lang="en-US" altLang="zh-CN" sz="700" dirty="0">
              <a:latin typeface="Calibri"/>
              <a:ea typeface="宋体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Calibri"/>
                <a:ea typeface="Calibri"/>
                <a:sym typeface="+mn-ea"/>
              </a:rPr>
              <a:t>18:30</a:t>
            </a:r>
            <a:r>
              <a:rPr lang="zh-CN" altLang="en-US" sz="700" dirty="0">
                <a:latin typeface="Calibri"/>
                <a:ea typeface="宋体"/>
                <a:sym typeface="+mn-ea"/>
              </a:rPr>
              <a:t>｜结束此次旅程，启程返沪。</a:t>
            </a:r>
            <a:endParaRPr lang="zh-CN" altLang="en-US" sz="700" dirty="0">
              <a:latin typeface="Calibri"/>
              <a:ea typeface="宋体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Calibri"/>
                <a:ea typeface="宋体"/>
                <a:sym typeface="+mn-ea"/>
              </a:rPr>
              <a:t>18:30 | Conclude the journey and return to Shanghai.  </a:t>
            </a:r>
            <a:endParaRPr lang="en-US" altLang="zh-CN" sz="700" dirty="0">
              <a:latin typeface="Calibri"/>
              <a:ea typeface="宋体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Calibri"/>
                <a:ea typeface="宋体"/>
                <a:sym typeface="+mn-ea"/>
              </a:rPr>
              <a:t> </a:t>
            </a:r>
            <a:endParaRPr lang="en-US" altLang="zh-CN" sz="700" b="1" dirty="0">
              <a:latin typeface="Calibri"/>
              <a:ea typeface="宋体"/>
            </a:endParaRP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b="1" dirty="0">
                <a:solidFill>
                  <a:srgbClr val="B0D84A"/>
                </a:solidFill>
                <a:latin typeface="Calibri"/>
                <a:ea typeface="宋体"/>
                <a:sym typeface="+mn-ea"/>
              </a:rPr>
              <a:t>【加入魔盒】</a:t>
            </a:r>
            <a:r>
              <a:rPr lang="en-US" altLang="zh-CN" sz="700" b="1" dirty="0">
                <a:solidFill>
                  <a:schemeClr val="bg1"/>
                </a:solidFill>
                <a:highlight>
                  <a:srgbClr val="800080"/>
                </a:highlight>
                <a:latin typeface="Calibri"/>
                <a:ea typeface="宋体"/>
                <a:sym typeface="+mn-ea"/>
              </a:rPr>
              <a:t>[Join Us]</a:t>
            </a:r>
            <a:endParaRPr lang="en-US" altLang="zh-CN" sz="700" b="1" dirty="0">
              <a:latin typeface="Calibri"/>
              <a:ea typeface="宋体"/>
            </a:endParaRP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>
                <a:latin typeface="Calibri"/>
                <a:ea typeface="宋体"/>
                <a:sym typeface="+mn-ea"/>
              </a:rPr>
              <a:t>距离与时间：</a:t>
            </a:r>
            <a:r>
              <a:rPr lang="zh-CN" altLang="en-US" sz="700" dirty="0">
                <a:solidFill>
                  <a:schemeClr val="tx1"/>
                </a:solidFill>
                <a:latin typeface="Calibri"/>
                <a:ea typeface="宋体"/>
                <a:sym typeface="+mn-ea"/>
              </a:rPr>
              <a:t>全长</a:t>
            </a:r>
            <a:r>
              <a:rPr lang="en-US" altLang="zh-CN" sz="700" dirty="0">
                <a:solidFill>
                  <a:schemeClr val="tx1"/>
                </a:solidFill>
                <a:latin typeface="Calibri"/>
                <a:ea typeface="Calibri"/>
                <a:sym typeface="+mn-ea"/>
              </a:rPr>
              <a:t>10KM</a:t>
            </a:r>
            <a:r>
              <a:rPr lang="zh-CN" altLang="en-US" sz="700" dirty="0">
                <a:solidFill>
                  <a:schemeClr val="tx1"/>
                </a:solidFill>
                <a:latin typeface="Calibri"/>
                <a:ea typeface="宋体"/>
                <a:sym typeface="+mn-ea"/>
              </a:rPr>
              <a:t>，累计爬升约</a:t>
            </a:r>
            <a:r>
              <a:rPr lang="en-US" altLang="zh-CN" sz="700" dirty="0">
                <a:solidFill>
                  <a:schemeClr val="tx1"/>
                </a:solidFill>
                <a:latin typeface="Calibri"/>
                <a:ea typeface="Calibri"/>
                <a:sym typeface="+mn-ea"/>
              </a:rPr>
              <a:t>500m</a:t>
            </a:r>
            <a:r>
              <a:rPr lang="zh-CN" altLang="en-US" sz="700" dirty="0">
                <a:solidFill>
                  <a:schemeClr val="tx1"/>
                </a:solidFill>
                <a:latin typeface="Calibri"/>
                <a:ea typeface="宋体"/>
                <a:sym typeface="+mn-ea"/>
              </a:rPr>
              <a:t>，预计时间</a:t>
            </a:r>
            <a:r>
              <a:rPr lang="en-US" altLang="zh-CN" sz="700" dirty="0">
                <a:solidFill>
                  <a:schemeClr val="tx1"/>
                </a:solidFill>
                <a:latin typeface="Calibri"/>
                <a:ea typeface="Calibri"/>
                <a:sym typeface="+mn-ea"/>
              </a:rPr>
              <a:t>3~3.5H</a:t>
            </a:r>
            <a:endParaRPr lang="en-US" altLang="zh-CN" sz="700" dirty="0">
              <a:solidFill>
                <a:schemeClr val="tx1"/>
              </a:solidFill>
              <a:latin typeface="Calibri"/>
              <a:ea typeface="Calibri"/>
            </a:endParaRP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Calibri"/>
                <a:ea typeface="宋体"/>
                <a:sym typeface="+mn-ea"/>
              </a:rPr>
              <a:t>Distance and Time: Total length of 10KM, cumulative climb of about 500m, estimated time of 3-3.5H</a:t>
            </a:r>
            <a:endParaRPr lang="en-US" altLang="zh-CN" sz="700" dirty="0">
              <a:latin typeface="Calibri"/>
              <a:ea typeface="宋体"/>
            </a:endParaRP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>
                <a:solidFill>
                  <a:srgbClr val="B0D84A"/>
                </a:solidFill>
                <a:latin typeface="Calibri"/>
                <a:ea typeface="宋体"/>
                <a:sym typeface="+mn-ea"/>
              </a:rPr>
              <a:t>难度：入门 </a:t>
            </a:r>
            <a:r>
              <a:rPr lang="en-US" altLang="zh-CN" sz="700" dirty="0">
                <a:solidFill>
                  <a:srgbClr val="B0D84A"/>
                </a:solidFill>
                <a:latin typeface="Calibri"/>
                <a:ea typeface="宋体"/>
                <a:sym typeface="+mn-ea"/>
              </a:rPr>
              <a:t>  </a:t>
            </a:r>
            <a:r>
              <a:rPr lang="zh-CN" altLang="en-US" sz="700" dirty="0">
                <a:solidFill>
                  <a:srgbClr val="B0D84A"/>
                </a:solidFill>
                <a:latin typeface="Segoe UI Emoji"/>
                <a:ea typeface="宋体"/>
                <a:sym typeface="+mn-ea"/>
              </a:rPr>
              <a:t>风景度：四颗星 </a:t>
            </a:r>
            <a:r>
              <a:rPr lang="en-US" altLang="zh-CN" sz="700" dirty="0">
                <a:solidFill>
                  <a:srgbClr val="B0D84A"/>
                </a:solidFill>
                <a:latin typeface="Segoe UI Emoji"/>
                <a:ea typeface="宋体"/>
                <a:sym typeface="+mn-ea"/>
              </a:rPr>
              <a:t> </a:t>
            </a:r>
            <a:r>
              <a:rPr lang="zh-CN" altLang="en-US" sz="700" dirty="0">
                <a:solidFill>
                  <a:srgbClr val="B0D84A"/>
                </a:solidFill>
                <a:latin typeface="Segoe UI Emoji"/>
                <a:ea typeface="宋体"/>
                <a:sym typeface="+mn-ea"/>
              </a:rPr>
              <a:t>盲盒名额：免费与折扣</a:t>
            </a:r>
            <a:r>
              <a:rPr lang="en-US" altLang="zh-CN" sz="700" dirty="0">
                <a:solidFill>
                  <a:srgbClr val="B0D84A"/>
                </a:solidFill>
                <a:latin typeface="Segoe UI Emoji"/>
                <a:ea typeface="宋体"/>
                <a:sym typeface="+mn-ea"/>
              </a:rPr>
              <a:t> </a:t>
            </a:r>
            <a:r>
              <a:rPr lang="zh-CN" altLang="en-US" sz="700" dirty="0">
                <a:solidFill>
                  <a:srgbClr val="B0D84A"/>
                </a:solidFill>
                <a:latin typeface="Segoe UI Emoji"/>
                <a:ea typeface="宋体"/>
                <a:sym typeface="+mn-ea"/>
              </a:rPr>
              <a:t>盲盒礼：周边礼品</a:t>
            </a:r>
            <a:endParaRPr lang="zh-CN" altLang="en-US" sz="700" dirty="0">
              <a:solidFill>
                <a:srgbClr val="B0D84A"/>
              </a:solidFill>
              <a:latin typeface="Segoe UI Emoji"/>
              <a:ea typeface="宋体"/>
            </a:endParaRP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Calibri"/>
                <a:ea typeface="宋体"/>
                <a:sym typeface="+mn-ea"/>
              </a:rPr>
              <a:t>Difficulty: </a:t>
            </a:r>
            <a:r>
              <a:rPr lang="en-US" altLang="zh-CN" sz="700" dirty="0">
                <a:latin typeface="Calibri"/>
                <a:ea typeface="Calibri"/>
                <a:sym typeface="+mn-ea"/>
              </a:rPr>
              <a:t>Simple</a:t>
            </a:r>
            <a:r>
              <a:rPr lang="en-US" altLang="zh-CN" sz="700" dirty="0">
                <a:latin typeface="Calibri"/>
                <a:ea typeface="宋体"/>
                <a:sym typeface="+mn-ea"/>
              </a:rPr>
              <a:t>  Scenery: Four Stars  </a:t>
            </a:r>
            <a:endParaRPr lang="en-US" altLang="zh-CN" sz="700" dirty="0">
              <a:latin typeface="Calibri"/>
              <a:ea typeface="宋体"/>
            </a:endParaRP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Calibri"/>
                <a:ea typeface="宋体"/>
                <a:sym typeface="+mn-ea"/>
              </a:rPr>
              <a:t>Blind Box Quota: Five Stars   Blind Box Gift: Blind Star</a:t>
            </a:r>
            <a:endParaRPr lang="en-US" altLang="zh-CN" sz="700" dirty="0">
              <a:latin typeface="Calibri"/>
              <a:ea typeface="宋体"/>
            </a:endParaRP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>
                <a:latin typeface="Calibri"/>
                <a:ea typeface="宋体"/>
                <a:sym typeface="+mn-ea"/>
              </a:rPr>
              <a:t>成团条件：</a:t>
            </a:r>
            <a:r>
              <a:rPr lang="en-US" altLang="zh-CN" sz="700" dirty="0">
                <a:latin typeface="Calibri"/>
                <a:ea typeface="宋体"/>
                <a:sym typeface="+mn-ea"/>
              </a:rPr>
              <a:t>14～</a:t>
            </a:r>
            <a:r>
              <a:rPr lang="en-US" altLang="zh-CN" sz="700" dirty="0">
                <a:latin typeface="Calibri"/>
                <a:ea typeface="Calibri"/>
                <a:sym typeface="+mn-ea"/>
              </a:rPr>
              <a:t>30</a:t>
            </a:r>
            <a:r>
              <a:rPr lang="zh-CN" altLang="en-US" sz="700" dirty="0">
                <a:latin typeface="Calibri"/>
                <a:ea typeface="宋体"/>
                <a:sym typeface="+mn-ea"/>
              </a:rPr>
              <a:t>人起团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6780" y="431800"/>
            <a:ext cx="3334385" cy="51092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 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【费用信息】</a:t>
            </a: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交通：舒适豪旅大巴，司机路桥燃油停车等费用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物资：配备应急医疗物资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服务：全程双语领队，活动策划组织费用，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人身保障：户外高额</a:t>
            </a:r>
            <a:r>
              <a:rPr lang="en-US" altLang="zh-CN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30w</a:t>
            </a:r>
            <a:r>
              <a:rPr lang="zh-CN" altLang="en-US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保险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[Cost Information]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Transportation: Comfortable luxury bus, driver's road and bridge fuel parking fees, </a:t>
            </a:r>
            <a:r>
              <a:rPr lang="en-US" altLang="zh-CN" sz="700" dirty="0" err="1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etc</a:t>
            </a:r>
            <a:endParaRPr lang="en-US" altLang="zh-CN" sz="700" dirty="0">
              <a:solidFill>
                <a:srgbClr val="000000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Material: Equip with emergency medical supplies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Service: Full bilingual team leader, activity planning and organization fees,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Personal protection: Outdoor high-value 300000 yuan insurance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b="1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【注】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行程通知：</a:t>
            </a:r>
            <a:r>
              <a:rPr lang="zh-CN" altLang="en-US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最晚在出行前</a:t>
            </a:r>
            <a:r>
              <a:rPr lang="en-US" altLang="zh-CN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1</a:t>
            </a:r>
            <a:r>
              <a:rPr lang="zh-CN" altLang="en-US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天给您发送，</a:t>
            </a:r>
            <a:r>
              <a:rPr lang="zh-CN" altLang="en-US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如未收到请联系工作人员。集合时间、地点、服务人员等信息以</a:t>
            </a:r>
            <a:r>
              <a:rPr lang="en-US" altLang="zh-CN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《</a:t>
            </a:r>
            <a:r>
              <a:rPr lang="zh-CN" altLang="en-US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行程通知</a:t>
            </a:r>
            <a:r>
              <a:rPr lang="en-US" altLang="zh-CN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》</a:t>
            </a:r>
            <a:r>
              <a:rPr lang="zh-CN" altLang="en-US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为准。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预定限制：请有心脑血管疾病、心脏病史、孕妇及其余身体不便的人士避免参加户外徒步活动，请</a:t>
            </a:r>
            <a:r>
              <a:rPr lang="en-US" altLang="zh-CN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8</a:t>
            </a:r>
            <a:r>
              <a:rPr lang="zh-CN" altLang="en-US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～</a:t>
            </a:r>
            <a:r>
              <a:rPr lang="en-US" altLang="zh-CN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55</a:t>
            </a:r>
            <a:r>
              <a:rPr lang="zh-CN" altLang="en-US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岁之外的老人及未成年人在有监护人员的情况下参与，并将同行情况提前报备。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活动装备：</a:t>
            </a:r>
            <a:r>
              <a:rPr lang="zh-CN" altLang="en-US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本次活动为轻装徒步，建议携带登山杖、防滑鞋等基础装备</a:t>
            </a:r>
            <a:r>
              <a:rPr lang="en-US" altLang="zh-CN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。</a:t>
            </a:r>
            <a:endParaRPr lang="zh-CN" altLang="en-US" sz="700" dirty="0">
              <a:solidFill>
                <a:srgbClr val="000000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需带宠物提前讲，并支付</a:t>
            </a:r>
            <a:r>
              <a:rPr lang="en-US" altLang="zh-CN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50</a:t>
            </a:r>
            <a:r>
              <a:rPr lang="zh-CN" altLang="en-US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元清洁费</a:t>
            </a:r>
            <a:r>
              <a:rPr lang="en-US" altLang="zh-CN" sz="700" dirty="0">
                <a:solidFill>
                  <a:srgbClr val="0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。</a:t>
            </a:r>
            <a:endParaRPr lang="zh-CN" altLang="en-US" sz="700" dirty="0">
              <a:solidFill>
                <a:srgbClr val="000000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[Note]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Travel notification: We will send it to you no later than 1 day before departure. If you have not received it, please contact our staff. The gathering time, location, service personnel and other information shall be subject to the "Travel Notice".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Reservation restrictions: Individuals with cardiovascular and cerebrovascular diseases, a history of heart disease, pregnant women, and others with physical disabilities are advised to avoid participating in outdoor hiking activities. Elderly and minors aged 8-55 are required to participate with a guardian and report their travel status in advance.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Event equipment: This event is a light hiking, and it is recommended to bring basic equipment such as hiking poles and anti slip shoes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dirty="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Pets must be brought in advance and a cleaning fee of 50 yuan must be paid</a:t>
            </a: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700" b="1" dirty="0">
              <a:solidFill>
                <a:srgbClr val="B0D84A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7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1541</Words>
  <Application>Microsoft Macintosh PowerPoint</Application>
  <PresentationFormat>Custom</PresentationFormat>
  <Paragraphs>143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8" baseType="lpstr">
      <vt:lpstr>Heiti SC Light</vt:lpstr>
      <vt:lpstr>Heiti SC Medium</vt:lpstr>
      <vt:lpstr>宋体</vt:lpstr>
      <vt:lpstr>Songti SC Bold</vt:lpstr>
      <vt:lpstr>Songti SC Regular</vt:lpstr>
      <vt:lpstr>Tamil MN Light</vt:lpstr>
      <vt:lpstr>Trajan Bold</vt:lpstr>
      <vt:lpstr>Trajan Pro 3</vt:lpstr>
      <vt:lpstr>Trajan Regular</vt:lpstr>
      <vt:lpstr>仓耳玄三03</vt:lpstr>
      <vt:lpstr>Arial</vt:lpstr>
      <vt:lpstr>Avenir Light</vt:lpstr>
      <vt:lpstr>Ayuthaya</vt:lpstr>
      <vt:lpstr>Calibri</vt:lpstr>
      <vt:lpstr>Segoe UI Emoji</vt:lpstr>
      <vt:lpstr>Zapfino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DA51222</cp:lastModifiedBy>
  <cp:revision>14</cp:revision>
  <dcterms:created xsi:type="dcterms:W3CDTF">2025-03-15T09:49:49Z</dcterms:created>
  <dcterms:modified xsi:type="dcterms:W3CDTF">2025-03-18T06:33:17Z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2052-6.15.1.8935</vt:lpwstr>
  </property>
  <property fmtid="{D5CDD505-2E9C-101B-9397-08002B2CF9AE}" pid="3" name="ICV">
    <vt:lpwstr>CE27DB45FA9E508F85ECCF6719C546F9_41</vt:lpwstr>
  </property>
</Properties>
</file>