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1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0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5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7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6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39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47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3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21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AA9A-AD55-49F0-B5F8-BC873D1F8747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388B-5DC3-42E2-AB67-AA713EE48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4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11.png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836126" y="1533623"/>
            <a:ext cx="851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</a:t>
            </a:r>
            <a:endParaRPr lang="ru-RU" sz="7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3568" y="2759873"/>
            <a:ext cx="724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Выбора</a:t>
            </a:r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?..</a:t>
            </a:r>
            <a:endParaRPr lang="ru-RU" sz="7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3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547"/>
            <a:ext cx="5878009" cy="21062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2333"/>
            <a:ext cx="4667901" cy="192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8462"/>
            <a:ext cx="5465867" cy="1914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0281" y="1408427"/>
            <a:ext cx="55335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интерактив.</a:t>
            </a:r>
          </a:p>
          <a:p>
            <a:pPr algn="just"/>
            <a:endParaRPr lang="ru-RU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бы взяли вы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11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24423" y="494027"/>
            <a:ext cx="5676376" cy="5910115"/>
            <a:chOff x="724423" y="494027"/>
            <a:chExt cx="5676376" cy="5910115"/>
          </a:xfrm>
        </p:grpSpPr>
        <p:sp>
          <p:nvSpPr>
            <p:cNvPr id="3" name="TextBox 2"/>
            <p:cNvSpPr txBox="1"/>
            <p:nvPr/>
          </p:nvSpPr>
          <p:spPr>
            <a:xfrm>
              <a:off x="724423" y="5203813"/>
              <a:ext cx="56763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..Результат не так важен</a:t>
              </a:r>
              <a:r>
                <a:rPr lang="en-US" sz="36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ru-RU" sz="36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как сам процесс выбора...</a:t>
              </a:r>
              <a:endParaRPr lang="ru-RU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358" y="494027"/>
              <a:ext cx="3499371" cy="470978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701424" y="971483"/>
            <a:ext cx="4928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будущей простоты можно убрать незначительную информацию, оставив лишь людские отзывы.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547"/>
            <a:ext cx="5878009" cy="21062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2333"/>
            <a:ext cx="4667901" cy="192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8462"/>
            <a:ext cx="5465867" cy="1914978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4485275"/>
            <a:ext cx="5883059" cy="210809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" y="2490796"/>
            <a:ext cx="4667250" cy="19240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0" y="506656"/>
            <a:ext cx="5410200" cy="1895475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1603544" y="5117"/>
            <a:ext cx="3589929" cy="6586717"/>
            <a:chOff x="7999421" y="571500"/>
            <a:chExt cx="1905000" cy="571500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421" y="2476500"/>
              <a:ext cx="1905000" cy="190500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421" y="4381500"/>
              <a:ext cx="1905000" cy="190500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421" y="571500"/>
              <a:ext cx="1905000" cy="190500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6701424" y="971483"/>
            <a:ext cx="5210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упростим отзывы.</a:t>
            </a:r>
          </a:p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Будут или </a:t>
            </a:r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👍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👎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попробуем рассмотреть лишь среднюю опцию.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754" y="3512457"/>
            <a:ext cx="3589929" cy="4574961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755" y="-878689"/>
            <a:ext cx="3589929" cy="45749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14" y="2843024"/>
            <a:ext cx="2433195" cy="811065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" y="1391204"/>
            <a:ext cx="5889319" cy="21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7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8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0070" y="499871"/>
            <a:ext cx="5361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общем, у нас есть «правдоподобные» данные о событии.</a:t>
            </a:r>
          </a:p>
          <a:p>
            <a:pPr algn="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же хотим сделать предположение о возможном </a:t>
            </a:r>
            <a:r>
              <a:rPr lang="ru-RU" sz="3600" b="1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нашем 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исходе.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09" y="231479"/>
            <a:ext cx="3508859" cy="1169620"/>
          </a:xfrm>
          <a:prstGeom prst="rect">
            <a:avLst/>
          </a:prstGeom>
        </p:spPr>
      </p:pic>
      <p:pic>
        <p:nvPicPr>
          <p:cNvPr id="11" name="Рисунок 10" descr="\documentclass{article}&#10;\input{D:/some__shit/Ultra_Probably_Project/pkg.tex}&#10;\pagestyle{empty}&#10;\begin{document}&#10;&#10;\YELLOW{Data: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0" y="499871"/>
            <a:ext cx="2098528" cy="632837"/>
          </a:xfrm>
          <a:prstGeom prst="rect">
            <a:avLst/>
          </a:prstGeom>
        </p:spPr>
      </p:pic>
      <p:pic>
        <p:nvPicPr>
          <p:cNvPr id="14" name="out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6082" y="1401099"/>
            <a:ext cx="6158560" cy="34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5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mediacall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4.7319"/>
  <p:tag name="ORIGINALWIDTH" val="479.94"/>
  <p:tag name="OUTPUTTYPE" val="PNG"/>
  <p:tag name="IGUANATEXVERSION" val="160"/>
  <p:tag name="LATEXADDIN" val="\documentclass{article}&#10;\input{D:/some__shit/Ultra_Probably_Project/pkg.tex}&#10;\pagestyle{empty}&#10;\begin{document}&#10;&#10;\YELLOW{Data:}&#10;&#10;\end{document}"/>
  <p:tag name="IGUANATEXSIZE" val="60"/>
  <p:tag name="IGUANATEXCURSOR" val="120"/>
  <p:tag name="TRANSPARENCY" val="True"/>
  <p:tag name="FILENAME" val=""/>
  <p:tag name="LATEXENGINEID" val="0"/>
  <p:tag name="TEMPFOLDER" val=".\media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78</Words>
  <Application>Microsoft Office PowerPoint</Application>
  <PresentationFormat>Широкоэкранный</PresentationFormat>
  <Paragraphs>15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Юра</dc:creator>
  <cp:lastModifiedBy>Юра</cp:lastModifiedBy>
  <cp:revision>29</cp:revision>
  <dcterms:created xsi:type="dcterms:W3CDTF">2023-10-27T17:24:55Z</dcterms:created>
  <dcterms:modified xsi:type="dcterms:W3CDTF">2023-10-29T18:37:20Z</dcterms:modified>
</cp:coreProperties>
</file>